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418" r:id="rId3"/>
    <p:sldId id="419" r:id="rId4"/>
    <p:sldId id="429" r:id="rId5"/>
    <p:sldId id="422" r:id="rId6"/>
    <p:sldId id="427" r:id="rId7"/>
    <p:sldId id="436" r:id="rId8"/>
    <p:sldId id="437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418D"/>
    <a:srgbClr val="381D3F"/>
    <a:srgbClr val="A66BB9"/>
    <a:srgbClr val="B88F4D"/>
    <a:srgbClr val="3E2146"/>
    <a:srgbClr val="8C4BA0"/>
    <a:srgbClr val="552E62"/>
    <a:srgbClr val="552D64"/>
    <a:srgbClr val="FFFFFF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6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904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jpe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jpeg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5" name="图片 4" descr="ppt_画板 1 副本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635" y="-1905"/>
            <a:ext cx="12192635" cy="68599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 descr="ppt_画板 1 副本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202160" cy="68586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logo-04"/>
          <p:cNvPicPr>
            <a:picLocks noChangeAspect="1"/>
          </p:cNvPicPr>
          <p:nvPr userDrawn="1"/>
        </p:nvPicPr>
        <p:blipFill rotWithShape="1">
          <a:blip r:embed="rId2"/>
          <a:srcRect r="39086"/>
          <a:stretch>
            <a:fillRect/>
          </a:stretch>
        </p:blipFill>
        <p:spPr>
          <a:xfrm>
            <a:off x="-268605" y="-464820"/>
            <a:ext cx="2005965" cy="21755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logo-04"/>
          <p:cNvPicPr>
            <a:picLocks noChangeAspect="1"/>
          </p:cNvPicPr>
          <p:nvPr userDrawn="1"/>
        </p:nvPicPr>
        <p:blipFill rotWithShape="1">
          <a:blip r:embed="rId2"/>
          <a:srcRect r="39086"/>
          <a:stretch>
            <a:fillRect/>
          </a:stretch>
        </p:blipFill>
        <p:spPr>
          <a:xfrm>
            <a:off x="-268605" y="-464820"/>
            <a:ext cx="2005965" cy="2175510"/>
          </a:xfrm>
          <a:prstGeom prst="rect">
            <a:avLst/>
          </a:prstGeom>
        </p:spPr>
      </p:pic>
      <p:grpSp>
        <p:nvGrpSpPr>
          <p:cNvPr id="327" name="组合 326"/>
          <p:cNvGrpSpPr/>
          <p:nvPr userDrawn="1"/>
        </p:nvGrpSpPr>
        <p:grpSpPr>
          <a:xfrm>
            <a:off x="-6350" y="5576887"/>
            <a:ext cx="12192000" cy="1281113"/>
            <a:chOff x="-6350" y="3575050"/>
            <a:chExt cx="12192000" cy="1281113"/>
          </a:xfrm>
          <a:gradFill>
            <a:gsLst>
              <a:gs pos="0">
                <a:srgbClr val="A66BB9">
                  <a:alpha val="0"/>
                </a:srgbClr>
              </a:gs>
              <a:gs pos="100000">
                <a:srgbClr val="A66BB9">
                  <a:alpha val="50000"/>
                </a:srgbClr>
              </a:gs>
            </a:gsLst>
            <a:lin ang="5400000" scaled="0"/>
          </a:gradFill>
        </p:grpSpPr>
        <p:grpSp>
          <p:nvGrpSpPr>
            <p:cNvPr id="6" name="Group 205"/>
            <p:cNvGrpSpPr/>
            <p:nvPr userDrawn="1"/>
          </p:nvGrpSpPr>
          <p:grpSpPr bwMode="auto">
            <a:xfrm>
              <a:off x="4810125" y="4400550"/>
              <a:ext cx="4105275" cy="433388"/>
              <a:chOff x="3030" y="2772"/>
              <a:chExt cx="2586" cy="273"/>
            </a:xfrm>
            <a:grpFill/>
          </p:grpSpPr>
          <p:sp>
            <p:nvSpPr>
              <p:cNvPr id="127" name="Line 5"/>
              <p:cNvSpPr>
                <a:spLocks noChangeShapeType="1"/>
              </p:cNvSpPr>
              <p:nvPr userDrawn="1"/>
            </p:nvSpPr>
            <p:spPr bwMode="auto">
              <a:xfrm>
                <a:off x="5616" y="2860"/>
                <a:ext cx="0" cy="0"/>
              </a:xfrm>
              <a:prstGeom prst="line">
                <a:avLst/>
              </a:prstGeom>
              <a:grpFill/>
              <a:ln w="12700" cap="rnd">
                <a:solidFill>
                  <a:srgbClr val="BF9C5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6"/>
              <p:cNvSpPr/>
              <p:nvPr userDrawn="1"/>
            </p:nvSpPr>
            <p:spPr bwMode="auto">
              <a:xfrm>
                <a:off x="3657" y="2794"/>
                <a:ext cx="39" cy="9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9" y="1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7"/>
              <p:cNvSpPr/>
              <p:nvPr userDrawn="1"/>
            </p:nvSpPr>
            <p:spPr bwMode="auto">
              <a:xfrm>
                <a:off x="303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8"/>
              <p:cNvSpPr/>
              <p:nvPr userDrawn="1"/>
            </p:nvSpPr>
            <p:spPr bwMode="auto">
              <a:xfrm>
                <a:off x="30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9"/>
              <p:cNvSpPr/>
              <p:nvPr userDrawn="1"/>
            </p:nvSpPr>
            <p:spPr bwMode="auto">
              <a:xfrm>
                <a:off x="30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10"/>
              <p:cNvSpPr/>
              <p:nvPr userDrawn="1"/>
            </p:nvSpPr>
            <p:spPr bwMode="auto">
              <a:xfrm>
                <a:off x="30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1"/>
              <p:cNvSpPr/>
              <p:nvPr userDrawn="1"/>
            </p:nvSpPr>
            <p:spPr bwMode="auto">
              <a:xfrm>
                <a:off x="30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2"/>
              <p:cNvSpPr/>
              <p:nvPr userDrawn="1"/>
            </p:nvSpPr>
            <p:spPr bwMode="auto">
              <a:xfrm>
                <a:off x="31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3"/>
              <p:cNvSpPr/>
              <p:nvPr userDrawn="1"/>
            </p:nvSpPr>
            <p:spPr bwMode="auto">
              <a:xfrm>
                <a:off x="31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4"/>
              <p:cNvSpPr/>
              <p:nvPr userDrawn="1"/>
            </p:nvSpPr>
            <p:spPr bwMode="auto">
              <a:xfrm>
                <a:off x="31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5"/>
              <p:cNvSpPr/>
              <p:nvPr userDrawn="1"/>
            </p:nvSpPr>
            <p:spPr bwMode="auto">
              <a:xfrm>
                <a:off x="314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6"/>
              <p:cNvSpPr/>
              <p:nvPr userDrawn="1"/>
            </p:nvSpPr>
            <p:spPr bwMode="auto">
              <a:xfrm>
                <a:off x="315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7"/>
              <p:cNvSpPr/>
              <p:nvPr userDrawn="1"/>
            </p:nvSpPr>
            <p:spPr bwMode="auto">
              <a:xfrm>
                <a:off x="31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8"/>
              <p:cNvSpPr/>
              <p:nvPr userDrawn="1"/>
            </p:nvSpPr>
            <p:spPr bwMode="auto">
              <a:xfrm>
                <a:off x="31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9"/>
              <p:cNvSpPr/>
              <p:nvPr userDrawn="1"/>
            </p:nvSpPr>
            <p:spPr bwMode="auto">
              <a:xfrm>
                <a:off x="31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20"/>
              <p:cNvSpPr/>
              <p:nvPr userDrawn="1"/>
            </p:nvSpPr>
            <p:spPr bwMode="auto">
              <a:xfrm>
                <a:off x="32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21"/>
              <p:cNvSpPr/>
              <p:nvPr userDrawn="1"/>
            </p:nvSpPr>
            <p:spPr bwMode="auto">
              <a:xfrm>
                <a:off x="32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22"/>
              <p:cNvSpPr/>
              <p:nvPr userDrawn="1"/>
            </p:nvSpPr>
            <p:spPr bwMode="auto">
              <a:xfrm>
                <a:off x="32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23"/>
              <p:cNvSpPr/>
              <p:nvPr userDrawn="1"/>
            </p:nvSpPr>
            <p:spPr bwMode="auto">
              <a:xfrm>
                <a:off x="325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24"/>
              <p:cNvSpPr/>
              <p:nvPr userDrawn="1"/>
            </p:nvSpPr>
            <p:spPr bwMode="auto">
              <a:xfrm>
                <a:off x="326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25"/>
              <p:cNvSpPr/>
              <p:nvPr userDrawn="1"/>
            </p:nvSpPr>
            <p:spPr bwMode="auto">
              <a:xfrm>
                <a:off x="327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26"/>
              <p:cNvSpPr/>
              <p:nvPr userDrawn="1"/>
            </p:nvSpPr>
            <p:spPr bwMode="auto">
              <a:xfrm>
                <a:off x="329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27"/>
              <p:cNvSpPr/>
              <p:nvPr userDrawn="1"/>
            </p:nvSpPr>
            <p:spPr bwMode="auto">
              <a:xfrm>
                <a:off x="330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28"/>
              <p:cNvSpPr/>
              <p:nvPr userDrawn="1"/>
            </p:nvSpPr>
            <p:spPr bwMode="auto">
              <a:xfrm>
                <a:off x="33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29"/>
              <p:cNvSpPr/>
              <p:nvPr userDrawn="1"/>
            </p:nvSpPr>
            <p:spPr bwMode="auto">
              <a:xfrm>
                <a:off x="33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0"/>
              <p:cNvSpPr/>
              <p:nvPr userDrawn="1"/>
            </p:nvSpPr>
            <p:spPr bwMode="auto">
              <a:xfrm>
                <a:off x="33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1"/>
              <p:cNvSpPr/>
              <p:nvPr userDrawn="1"/>
            </p:nvSpPr>
            <p:spPr bwMode="auto">
              <a:xfrm>
                <a:off x="33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32"/>
              <p:cNvSpPr/>
              <p:nvPr userDrawn="1"/>
            </p:nvSpPr>
            <p:spPr bwMode="auto">
              <a:xfrm>
                <a:off x="33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33"/>
              <p:cNvSpPr/>
              <p:nvPr userDrawn="1"/>
            </p:nvSpPr>
            <p:spPr bwMode="auto">
              <a:xfrm>
                <a:off x="33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4"/>
              <p:cNvSpPr/>
              <p:nvPr userDrawn="1"/>
            </p:nvSpPr>
            <p:spPr bwMode="auto">
              <a:xfrm>
                <a:off x="34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35"/>
              <p:cNvSpPr/>
              <p:nvPr userDrawn="1"/>
            </p:nvSpPr>
            <p:spPr bwMode="auto">
              <a:xfrm>
                <a:off x="34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36"/>
              <p:cNvSpPr/>
              <p:nvPr userDrawn="1"/>
            </p:nvSpPr>
            <p:spPr bwMode="auto">
              <a:xfrm>
                <a:off x="34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37"/>
              <p:cNvSpPr/>
              <p:nvPr userDrawn="1"/>
            </p:nvSpPr>
            <p:spPr bwMode="auto">
              <a:xfrm>
                <a:off x="34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38"/>
              <p:cNvSpPr/>
              <p:nvPr userDrawn="1"/>
            </p:nvSpPr>
            <p:spPr bwMode="auto">
              <a:xfrm>
                <a:off x="345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39"/>
              <p:cNvSpPr/>
              <p:nvPr userDrawn="1"/>
            </p:nvSpPr>
            <p:spPr bwMode="auto">
              <a:xfrm>
                <a:off x="34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40"/>
              <p:cNvSpPr/>
              <p:nvPr userDrawn="1"/>
            </p:nvSpPr>
            <p:spPr bwMode="auto">
              <a:xfrm>
                <a:off x="34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41"/>
              <p:cNvSpPr/>
              <p:nvPr userDrawn="1"/>
            </p:nvSpPr>
            <p:spPr bwMode="auto">
              <a:xfrm>
                <a:off x="34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42"/>
              <p:cNvSpPr/>
              <p:nvPr userDrawn="1"/>
            </p:nvSpPr>
            <p:spPr bwMode="auto">
              <a:xfrm>
                <a:off x="35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43"/>
              <p:cNvSpPr/>
              <p:nvPr userDrawn="1"/>
            </p:nvSpPr>
            <p:spPr bwMode="auto">
              <a:xfrm>
                <a:off x="35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44"/>
              <p:cNvSpPr/>
              <p:nvPr userDrawn="1"/>
            </p:nvSpPr>
            <p:spPr bwMode="auto">
              <a:xfrm>
                <a:off x="35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45"/>
              <p:cNvSpPr/>
              <p:nvPr userDrawn="1"/>
            </p:nvSpPr>
            <p:spPr bwMode="auto">
              <a:xfrm>
                <a:off x="35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46"/>
              <p:cNvSpPr/>
              <p:nvPr userDrawn="1"/>
            </p:nvSpPr>
            <p:spPr bwMode="auto">
              <a:xfrm>
                <a:off x="35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47"/>
              <p:cNvSpPr/>
              <p:nvPr userDrawn="1"/>
            </p:nvSpPr>
            <p:spPr bwMode="auto">
              <a:xfrm>
                <a:off x="35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48"/>
              <p:cNvSpPr/>
              <p:nvPr userDrawn="1"/>
            </p:nvSpPr>
            <p:spPr bwMode="auto">
              <a:xfrm>
                <a:off x="359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49"/>
              <p:cNvSpPr/>
              <p:nvPr userDrawn="1"/>
            </p:nvSpPr>
            <p:spPr bwMode="auto">
              <a:xfrm>
                <a:off x="360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50"/>
              <p:cNvSpPr/>
              <p:nvPr userDrawn="1"/>
            </p:nvSpPr>
            <p:spPr bwMode="auto">
              <a:xfrm>
                <a:off x="36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51"/>
              <p:cNvSpPr/>
              <p:nvPr userDrawn="1"/>
            </p:nvSpPr>
            <p:spPr bwMode="auto">
              <a:xfrm>
                <a:off x="36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52"/>
              <p:cNvSpPr/>
              <p:nvPr userDrawn="1"/>
            </p:nvSpPr>
            <p:spPr bwMode="auto">
              <a:xfrm>
                <a:off x="36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53"/>
              <p:cNvSpPr/>
              <p:nvPr userDrawn="1"/>
            </p:nvSpPr>
            <p:spPr bwMode="auto">
              <a:xfrm>
                <a:off x="36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54"/>
              <p:cNvSpPr/>
              <p:nvPr userDrawn="1"/>
            </p:nvSpPr>
            <p:spPr bwMode="auto">
              <a:xfrm>
                <a:off x="36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55"/>
              <p:cNvSpPr/>
              <p:nvPr userDrawn="1"/>
            </p:nvSpPr>
            <p:spPr bwMode="auto">
              <a:xfrm>
                <a:off x="36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56"/>
              <p:cNvSpPr/>
              <p:nvPr userDrawn="1"/>
            </p:nvSpPr>
            <p:spPr bwMode="auto">
              <a:xfrm>
                <a:off x="37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57"/>
              <p:cNvSpPr/>
              <p:nvPr userDrawn="1"/>
            </p:nvSpPr>
            <p:spPr bwMode="auto">
              <a:xfrm>
                <a:off x="37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58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59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60"/>
              <p:cNvSpPr/>
              <p:nvPr userDrawn="1"/>
            </p:nvSpPr>
            <p:spPr bwMode="auto">
              <a:xfrm>
                <a:off x="39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61"/>
              <p:cNvSpPr/>
              <p:nvPr userDrawn="1"/>
            </p:nvSpPr>
            <p:spPr bwMode="auto">
              <a:xfrm>
                <a:off x="39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62"/>
              <p:cNvSpPr/>
              <p:nvPr userDrawn="1"/>
            </p:nvSpPr>
            <p:spPr bwMode="auto">
              <a:xfrm>
                <a:off x="39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63"/>
              <p:cNvSpPr/>
              <p:nvPr userDrawn="1"/>
            </p:nvSpPr>
            <p:spPr bwMode="auto">
              <a:xfrm>
                <a:off x="39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64"/>
              <p:cNvSpPr/>
              <p:nvPr userDrawn="1"/>
            </p:nvSpPr>
            <p:spPr bwMode="auto">
              <a:xfrm>
                <a:off x="39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65"/>
              <p:cNvSpPr/>
              <p:nvPr userDrawn="1"/>
            </p:nvSpPr>
            <p:spPr bwMode="auto">
              <a:xfrm>
                <a:off x="40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66"/>
              <p:cNvSpPr/>
              <p:nvPr userDrawn="1"/>
            </p:nvSpPr>
            <p:spPr bwMode="auto">
              <a:xfrm>
                <a:off x="40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67"/>
              <p:cNvSpPr/>
              <p:nvPr userDrawn="1"/>
            </p:nvSpPr>
            <p:spPr bwMode="auto">
              <a:xfrm>
                <a:off x="40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68"/>
              <p:cNvSpPr/>
              <p:nvPr userDrawn="1"/>
            </p:nvSpPr>
            <p:spPr bwMode="auto">
              <a:xfrm>
                <a:off x="404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69"/>
              <p:cNvSpPr/>
              <p:nvPr userDrawn="1"/>
            </p:nvSpPr>
            <p:spPr bwMode="auto">
              <a:xfrm>
                <a:off x="40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70"/>
              <p:cNvSpPr/>
              <p:nvPr userDrawn="1"/>
            </p:nvSpPr>
            <p:spPr bwMode="auto">
              <a:xfrm>
                <a:off x="40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71"/>
              <p:cNvSpPr/>
              <p:nvPr userDrawn="1"/>
            </p:nvSpPr>
            <p:spPr bwMode="auto">
              <a:xfrm>
                <a:off x="40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72"/>
              <p:cNvSpPr/>
              <p:nvPr userDrawn="1"/>
            </p:nvSpPr>
            <p:spPr bwMode="auto">
              <a:xfrm>
                <a:off x="40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73"/>
              <p:cNvSpPr/>
              <p:nvPr userDrawn="1"/>
            </p:nvSpPr>
            <p:spPr bwMode="auto">
              <a:xfrm>
                <a:off x="41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74"/>
              <p:cNvSpPr/>
              <p:nvPr userDrawn="1"/>
            </p:nvSpPr>
            <p:spPr bwMode="auto">
              <a:xfrm>
                <a:off x="41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75"/>
              <p:cNvSpPr/>
              <p:nvPr userDrawn="1"/>
            </p:nvSpPr>
            <p:spPr bwMode="auto">
              <a:xfrm>
                <a:off x="41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76"/>
              <p:cNvSpPr/>
              <p:nvPr userDrawn="1"/>
            </p:nvSpPr>
            <p:spPr bwMode="auto">
              <a:xfrm>
                <a:off x="41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77"/>
              <p:cNvSpPr/>
              <p:nvPr userDrawn="1"/>
            </p:nvSpPr>
            <p:spPr bwMode="auto">
              <a:xfrm>
                <a:off x="416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78"/>
              <p:cNvSpPr/>
              <p:nvPr userDrawn="1"/>
            </p:nvSpPr>
            <p:spPr bwMode="auto">
              <a:xfrm>
                <a:off x="41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79"/>
              <p:cNvSpPr/>
              <p:nvPr userDrawn="1"/>
            </p:nvSpPr>
            <p:spPr bwMode="auto">
              <a:xfrm>
                <a:off x="41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80"/>
              <p:cNvSpPr/>
              <p:nvPr userDrawn="1"/>
            </p:nvSpPr>
            <p:spPr bwMode="auto">
              <a:xfrm>
                <a:off x="42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81"/>
              <p:cNvSpPr/>
              <p:nvPr userDrawn="1"/>
            </p:nvSpPr>
            <p:spPr bwMode="auto">
              <a:xfrm>
                <a:off x="42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82"/>
              <p:cNvSpPr/>
              <p:nvPr userDrawn="1"/>
            </p:nvSpPr>
            <p:spPr bwMode="auto">
              <a:xfrm>
                <a:off x="42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83"/>
              <p:cNvSpPr/>
              <p:nvPr userDrawn="1"/>
            </p:nvSpPr>
            <p:spPr bwMode="auto">
              <a:xfrm>
                <a:off x="42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84"/>
              <p:cNvSpPr/>
              <p:nvPr userDrawn="1"/>
            </p:nvSpPr>
            <p:spPr bwMode="auto">
              <a:xfrm>
                <a:off x="42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85"/>
              <p:cNvSpPr/>
              <p:nvPr userDrawn="1"/>
            </p:nvSpPr>
            <p:spPr bwMode="auto">
              <a:xfrm>
                <a:off x="42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86"/>
              <p:cNvSpPr/>
              <p:nvPr userDrawn="1"/>
            </p:nvSpPr>
            <p:spPr bwMode="auto">
              <a:xfrm>
                <a:off x="428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87"/>
              <p:cNvSpPr/>
              <p:nvPr userDrawn="1"/>
            </p:nvSpPr>
            <p:spPr bwMode="auto">
              <a:xfrm>
                <a:off x="429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88"/>
              <p:cNvSpPr/>
              <p:nvPr userDrawn="1"/>
            </p:nvSpPr>
            <p:spPr bwMode="auto">
              <a:xfrm>
                <a:off x="43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89"/>
              <p:cNvSpPr/>
              <p:nvPr userDrawn="1"/>
            </p:nvSpPr>
            <p:spPr bwMode="auto">
              <a:xfrm>
                <a:off x="43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90"/>
              <p:cNvSpPr/>
              <p:nvPr userDrawn="1"/>
            </p:nvSpPr>
            <p:spPr bwMode="auto">
              <a:xfrm>
                <a:off x="43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91"/>
              <p:cNvSpPr/>
              <p:nvPr userDrawn="1"/>
            </p:nvSpPr>
            <p:spPr bwMode="auto">
              <a:xfrm>
                <a:off x="43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92"/>
              <p:cNvSpPr/>
              <p:nvPr userDrawn="1"/>
            </p:nvSpPr>
            <p:spPr bwMode="auto">
              <a:xfrm>
                <a:off x="43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93"/>
              <p:cNvSpPr/>
              <p:nvPr userDrawn="1"/>
            </p:nvSpPr>
            <p:spPr bwMode="auto">
              <a:xfrm>
                <a:off x="43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94"/>
              <p:cNvSpPr/>
              <p:nvPr userDrawn="1"/>
            </p:nvSpPr>
            <p:spPr bwMode="auto">
              <a:xfrm>
                <a:off x="43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95"/>
              <p:cNvSpPr/>
              <p:nvPr userDrawn="1"/>
            </p:nvSpPr>
            <p:spPr bwMode="auto">
              <a:xfrm>
                <a:off x="440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96"/>
              <p:cNvSpPr/>
              <p:nvPr userDrawn="1"/>
            </p:nvSpPr>
            <p:spPr bwMode="auto">
              <a:xfrm>
                <a:off x="441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97"/>
              <p:cNvSpPr/>
              <p:nvPr userDrawn="1"/>
            </p:nvSpPr>
            <p:spPr bwMode="auto">
              <a:xfrm>
                <a:off x="44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98"/>
              <p:cNvSpPr/>
              <p:nvPr userDrawn="1"/>
            </p:nvSpPr>
            <p:spPr bwMode="auto">
              <a:xfrm>
                <a:off x="44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99"/>
              <p:cNvSpPr/>
              <p:nvPr userDrawn="1"/>
            </p:nvSpPr>
            <p:spPr bwMode="auto">
              <a:xfrm>
                <a:off x="44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100"/>
              <p:cNvSpPr/>
              <p:nvPr userDrawn="1"/>
            </p:nvSpPr>
            <p:spPr bwMode="auto">
              <a:xfrm>
                <a:off x="44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101"/>
              <p:cNvSpPr/>
              <p:nvPr userDrawn="1"/>
            </p:nvSpPr>
            <p:spPr bwMode="auto">
              <a:xfrm>
                <a:off x="448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102"/>
              <p:cNvSpPr/>
              <p:nvPr userDrawn="1"/>
            </p:nvSpPr>
            <p:spPr bwMode="auto">
              <a:xfrm>
                <a:off x="450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103"/>
              <p:cNvSpPr/>
              <p:nvPr userDrawn="1"/>
            </p:nvSpPr>
            <p:spPr bwMode="auto">
              <a:xfrm>
                <a:off x="451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104"/>
              <p:cNvSpPr/>
              <p:nvPr userDrawn="1"/>
            </p:nvSpPr>
            <p:spPr bwMode="auto">
              <a:xfrm>
                <a:off x="452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105"/>
              <p:cNvSpPr/>
              <p:nvPr userDrawn="1"/>
            </p:nvSpPr>
            <p:spPr bwMode="auto">
              <a:xfrm>
                <a:off x="454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106"/>
              <p:cNvSpPr/>
              <p:nvPr userDrawn="1"/>
            </p:nvSpPr>
            <p:spPr bwMode="auto">
              <a:xfrm>
                <a:off x="455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107"/>
              <p:cNvSpPr/>
              <p:nvPr userDrawn="1"/>
            </p:nvSpPr>
            <p:spPr bwMode="auto">
              <a:xfrm>
                <a:off x="45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08"/>
              <p:cNvSpPr/>
              <p:nvPr userDrawn="1"/>
            </p:nvSpPr>
            <p:spPr bwMode="auto">
              <a:xfrm>
                <a:off x="45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09"/>
              <p:cNvSpPr/>
              <p:nvPr userDrawn="1"/>
            </p:nvSpPr>
            <p:spPr bwMode="auto">
              <a:xfrm>
                <a:off x="45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10"/>
              <p:cNvSpPr/>
              <p:nvPr userDrawn="1"/>
            </p:nvSpPr>
            <p:spPr bwMode="auto">
              <a:xfrm>
                <a:off x="461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111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112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13"/>
              <p:cNvSpPr/>
              <p:nvPr userDrawn="1"/>
            </p:nvSpPr>
            <p:spPr bwMode="auto">
              <a:xfrm>
                <a:off x="304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114"/>
              <p:cNvSpPr/>
              <p:nvPr userDrawn="1"/>
            </p:nvSpPr>
            <p:spPr bwMode="auto">
              <a:xfrm>
                <a:off x="305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15"/>
              <p:cNvSpPr/>
              <p:nvPr userDrawn="1"/>
            </p:nvSpPr>
            <p:spPr bwMode="auto">
              <a:xfrm>
                <a:off x="306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16"/>
              <p:cNvSpPr/>
              <p:nvPr userDrawn="1"/>
            </p:nvSpPr>
            <p:spPr bwMode="auto">
              <a:xfrm>
                <a:off x="308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17"/>
              <p:cNvSpPr/>
              <p:nvPr userDrawn="1"/>
            </p:nvSpPr>
            <p:spPr bwMode="auto">
              <a:xfrm>
                <a:off x="30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18"/>
              <p:cNvSpPr/>
              <p:nvPr userDrawn="1"/>
            </p:nvSpPr>
            <p:spPr bwMode="auto">
              <a:xfrm>
                <a:off x="31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119"/>
              <p:cNvSpPr/>
              <p:nvPr userDrawn="1"/>
            </p:nvSpPr>
            <p:spPr bwMode="auto">
              <a:xfrm>
                <a:off x="312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20"/>
              <p:cNvSpPr/>
              <p:nvPr userDrawn="1"/>
            </p:nvSpPr>
            <p:spPr bwMode="auto">
              <a:xfrm>
                <a:off x="31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21"/>
              <p:cNvSpPr/>
              <p:nvPr userDrawn="1"/>
            </p:nvSpPr>
            <p:spPr bwMode="auto">
              <a:xfrm>
                <a:off x="31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22"/>
              <p:cNvSpPr/>
              <p:nvPr userDrawn="1"/>
            </p:nvSpPr>
            <p:spPr bwMode="auto">
              <a:xfrm>
                <a:off x="31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23"/>
              <p:cNvSpPr/>
              <p:nvPr userDrawn="1"/>
            </p:nvSpPr>
            <p:spPr bwMode="auto">
              <a:xfrm>
                <a:off x="31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24"/>
              <p:cNvSpPr/>
              <p:nvPr userDrawn="1"/>
            </p:nvSpPr>
            <p:spPr bwMode="auto">
              <a:xfrm>
                <a:off x="319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25"/>
              <p:cNvSpPr/>
              <p:nvPr userDrawn="1"/>
            </p:nvSpPr>
            <p:spPr bwMode="auto">
              <a:xfrm>
                <a:off x="320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26"/>
              <p:cNvSpPr/>
              <p:nvPr userDrawn="1"/>
            </p:nvSpPr>
            <p:spPr bwMode="auto">
              <a:xfrm>
                <a:off x="321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27"/>
              <p:cNvSpPr/>
              <p:nvPr userDrawn="1"/>
            </p:nvSpPr>
            <p:spPr bwMode="auto">
              <a:xfrm>
                <a:off x="323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28"/>
              <p:cNvSpPr/>
              <p:nvPr userDrawn="1"/>
            </p:nvSpPr>
            <p:spPr bwMode="auto">
              <a:xfrm>
                <a:off x="32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29"/>
              <p:cNvSpPr/>
              <p:nvPr userDrawn="1"/>
            </p:nvSpPr>
            <p:spPr bwMode="auto">
              <a:xfrm>
                <a:off x="32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30"/>
              <p:cNvSpPr/>
              <p:nvPr userDrawn="1"/>
            </p:nvSpPr>
            <p:spPr bwMode="auto">
              <a:xfrm>
                <a:off x="32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31"/>
              <p:cNvSpPr/>
              <p:nvPr userDrawn="1"/>
            </p:nvSpPr>
            <p:spPr bwMode="auto">
              <a:xfrm>
                <a:off x="32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32"/>
              <p:cNvSpPr/>
              <p:nvPr userDrawn="1"/>
            </p:nvSpPr>
            <p:spPr bwMode="auto">
              <a:xfrm>
                <a:off x="32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33"/>
              <p:cNvSpPr/>
              <p:nvPr userDrawn="1"/>
            </p:nvSpPr>
            <p:spPr bwMode="auto">
              <a:xfrm>
                <a:off x="33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34"/>
              <p:cNvSpPr/>
              <p:nvPr userDrawn="1"/>
            </p:nvSpPr>
            <p:spPr bwMode="auto">
              <a:xfrm>
                <a:off x="332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35"/>
              <p:cNvSpPr/>
              <p:nvPr userDrawn="1"/>
            </p:nvSpPr>
            <p:spPr bwMode="auto">
              <a:xfrm>
                <a:off x="33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36"/>
              <p:cNvSpPr/>
              <p:nvPr userDrawn="1"/>
            </p:nvSpPr>
            <p:spPr bwMode="auto">
              <a:xfrm>
                <a:off x="33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37"/>
              <p:cNvSpPr/>
              <p:nvPr userDrawn="1"/>
            </p:nvSpPr>
            <p:spPr bwMode="auto">
              <a:xfrm>
                <a:off x="33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38"/>
              <p:cNvSpPr/>
              <p:nvPr userDrawn="1"/>
            </p:nvSpPr>
            <p:spPr bwMode="auto">
              <a:xfrm>
                <a:off x="33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39"/>
              <p:cNvSpPr/>
              <p:nvPr userDrawn="1"/>
            </p:nvSpPr>
            <p:spPr bwMode="auto">
              <a:xfrm>
                <a:off x="33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40"/>
              <p:cNvSpPr/>
              <p:nvPr userDrawn="1"/>
            </p:nvSpPr>
            <p:spPr bwMode="auto">
              <a:xfrm>
                <a:off x="34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41"/>
              <p:cNvSpPr/>
              <p:nvPr userDrawn="1"/>
            </p:nvSpPr>
            <p:spPr bwMode="auto">
              <a:xfrm>
                <a:off x="34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42"/>
              <p:cNvSpPr/>
              <p:nvPr userDrawn="1"/>
            </p:nvSpPr>
            <p:spPr bwMode="auto">
              <a:xfrm>
                <a:off x="34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43"/>
              <p:cNvSpPr/>
              <p:nvPr userDrawn="1"/>
            </p:nvSpPr>
            <p:spPr bwMode="auto">
              <a:xfrm>
                <a:off x="34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44"/>
              <p:cNvSpPr/>
              <p:nvPr userDrawn="1"/>
            </p:nvSpPr>
            <p:spPr bwMode="auto">
              <a:xfrm>
                <a:off x="34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45"/>
              <p:cNvSpPr/>
              <p:nvPr userDrawn="1"/>
            </p:nvSpPr>
            <p:spPr bwMode="auto">
              <a:xfrm>
                <a:off x="34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46"/>
              <p:cNvSpPr/>
              <p:nvPr userDrawn="1"/>
            </p:nvSpPr>
            <p:spPr bwMode="auto">
              <a:xfrm>
                <a:off x="34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47"/>
              <p:cNvSpPr/>
              <p:nvPr userDrawn="1"/>
            </p:nvSpPr>
            <p:spPr bwMode="auto">
              <a:xfrm>
                <a:off x="34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48"/>
              <p:cNvSpPr/>
              <p:nvPr userDrawn="1"/>
            </p:nvSpPr>
            <p:spPr bwMode="auto">
              <a:xfrm>
                <a:off x="35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49"/>
              <p:cNvSpPr/>
              <p:nvPr userDrawn="1"/>
            </p:nvSpPr>
            <p:spPr bwMode="auto">
              <a:xfrm>
                <a:off x="35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50"/>
              <p:cNvSpPr/>
              <p:nvPr userDrawn="1"/>
            </p:nvSpPr>
            <p:spPr bwMode="auto">
              <a:xfrm>
                <a:off x="35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51"/>
              <p:cNvSpPr/>
              <p:nvPr userDrawn="1"/>
            </p:nvSpPr>
            <p:spPr bwMode="auto">
              <a:xfrm>
                <a:off x="35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52"/>
              <p:cNvSpPr/>
              <p:nvPr userDrawn="1"/>
            </p:nvSpPr>
            <p:spPr bwMode="auto">
              <a:xfrm>
                <a:off x="35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53"/>
              <p:cNvSpPr/>
              <p:nvPr userDrawn="1"/>
            </p:nvSpPr>
            <p:spPr bwMode="auto">
              <a:xfrm>
                <a:off x="35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54"/>
              <p:cNvSpPr/>
              <p:nvPr userDrawn="1"/>
            </p:nvSpPr>
            <p:spPr bwMode="auto">
              <a:xfrm>
                <a:off x="35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55"/>
              <p:cNvSpPr/>
              <p:nvPr userDrawn="1"/>
            </p:nvSpPr>
            <p:spPr bwMode="auto">
              <a:xfrm>
                <a:off x="36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56"/>
              <p:cNvSpPr/>
              <p:nvPr userDrawn="1"/>
            </p:nvSpPr>
            <p:spPr bwMode="auto">
              <a:xfrm>
                <a:off x="36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57"/>
              <p:cNvSpPr/>
              <p:nvPr userDrawn="1"/>
            </p:nvSpPr>
            <p:spPr bwMode="auto">
              <a:xfrm>
                <a:off x="36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58"/>
              <p:cNvSpPr/>
              <p:nvPr userDrawn="1"/>
            </p:nvSpPr>
            <p:spPr bwMode="auto">
              <a:xfrm>
                <a:off x="36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59"/>
              <p:cNvSpPr/>
              <p:nvPr userDrawn="1"/>
            </p:nvSpPr>
            <p:spPr bwMode="auto">
              <a:xfrm>
                <a:off x="36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60"/>
              <p:cNvSpPr/>
              <p:nvPr userDrawn="1"/>
            </p:nvSpPr>
            <p:spPr bwMode="auto">
              <a:xfrm>
                <a:off x="36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61"/>
              <p:cNvSpPr/>
              <p:nvPr userDrawn="1"/>
            </p:nvSpPr>
            <p:spPr bwMode="auto">
              <a:xfrm>
                <a:off x="36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62"/>
              <p:cNvSpPr/>
              <p:nvPr userDrawn="1"/>
            </p:nvSpPr>
            <p:spPr bwMode="auto">
              <a:xfrm>
                <a:off x="36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63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64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65"/>
              <p:cNvSpPr/>
              <p:nvPr userDrawn="1"/>
            </p:nvSpPr>
            <p:spPr bwMode="auto">
              <a:xfrm>
                <a:off x="39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66"/>
              <p:cNvSpPr/>
              <p:nvPr userDrawn="1"/>
            </p:nvSpPr>
            <p:spPr bwMode="auto">
              <a:xfrm>
                <a:off x="39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67"/>
              <p:cNvSpPr/>
              <p:nvPr userDrawn="1"/>
            </p:nvSpPr>
            <p:spPr bwMode="auto">
              <a:xfrm>
                <a:off x="39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68"/>
              <p:cNvSpPr/>
              <p:nvPr userDrawn="1"/>
            </p:nvSpPr>
            <p:spPr bwMode="auto">
              <a:xfrm>
                <a:off x="39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69"/>
              <p:cNvSpPr/>
              <p:nvPr userDrawn="1"/>
            </p:nvSpPr>
            <p:spPr bwMode="auto">
              <a:xfrm>
                <a:off x="39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70"/>
              <p:cNvSpPr/>
              <p:nvPr userDrawn="1"/>
            </p:nvSpPr>
            <p:spPr bwMode="auto">
              <a:xfrm>
                <a:off x="40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71"/>
              <p:cNvSpPr/>
              <p:nvPr userDrawn="1"/>
            </p:nvSpPr>
            <p:spPr bwMode="auto">
              <a:xfrm>
                <a:off x="40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72"/>
              <p:cNvSpPr/>
              <p:nvPr userDrawn="1"/>
            </p:nvSpPr>
            <p:spPr bwMode="auto">
              <a:xfrm>
                <a:off x="40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73"/>
              <p:cNvSpPr/>
              <p:nvPr userDrawn="1"/>
            </p:nvSpPr>
            <p:spPr bwMode="auto">
              <a:xfrm>
                <a:off x="40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74"/>
              <p:cNvSpPr/>
              <p:nvPr userDrawn="1"/>
            </p:nvSpPr>
            <p:spPr bwMode="auto">
              <a:xfrm>
                <a:off x="40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75"/>
              <p:cNvSpPr/>
              <p:nvPr userDrawn="1"/>
            </p:nvSpPr>
            <p:spPr bwMode="auto">
              <a:xfrm>
                <a:off x="40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76"/>
              <p:cNvSpPr/>
              <p:nvPr userDrawn="1"/>
            </p:nvSpPr>
            <p:spPr bwMode="auto">
              <a:xfrm>
                <a:off x="40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77"/>
              <p:cNvSpPr/>
              <p:nvPr userDrawn="1"/>
            </p:nvSpPr>
            <p:spPr bwMode="auto">
              <a:xfrm>
                <a:off x="40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78"/>
              <p:cNvSpPr/>
              <p:nvPr userDrawn="1"/>
            </p:nvSpPr>
            <p:spPr bwMode="auto">
              <a:xfrm>
                <a:off x="41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79"/>
              <p:cNvSpPr/>
              <p:nvPr userDrawn="1"/>
            </p:nvSpPr>
            <p:spPr bwMode="auto">
              <a:xfrm>
                <a:off x="41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80"/>
              <p:cNvSpPr/>
              <p:nvPr userDrawn="1"/>
            </p:nvSpPr>
            <p:spPr bwMode="auto">
              <a:xfrm>
                <a:off x="41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81"/>
              <p:cNvSpPr/>
              <p:nvPr userDrawn="1"/>
            </p:nvSpPr>
            <p:spPr bwMode="auto">
              <a:xfrm>
                <a:off x="41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82"/>
              <p:cNvSpPr/>
              <p:nvPr userDrawn="1"/>
            </p:nvSpPr>
            <p:spPr bwMode="auto">
              <a:xfrm>
                <a:off x="41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83"/>
              <p:cNvSpPr/>
              <p:nvPr userDrawn="1"/>
            </p:nvSpPr>
            <p:spPr bwMode="auto">
              <a:xfrm>
                <a:off x="41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84"/>
              <p:cNvSpPr/>
              <p:nvPr userDrawn="1"/>
            </p:nvSpPr>
            <p:spPr bwMode="auto">
              <a:xfrm>
                <a:off x="41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85"/>
              <p:cNvSpPr/>
              <p:nvPr userDrawn="1"/>
            </p:nvSpPr>
            <p:spPr bwMode="auto">
              <a:xfrm>
                <a:off x="42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86"/>
              <p:cNvSpPr/>
              <p:nvPr userDrawn="1"/>
            </p:nvSpPr>
            <p:spPr bwMode="auto">
              <a:xfrm>
                <a:off x="42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87"/>
              <p:cNvSpPr/>
              <p:nvPr userDrawn="1"/>
            </p:nvSpPr>
            <p:spPr bwMode="auto">
              <a:xfrm>
                <a:off x="42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88"/>
              <p:cNvSpPr/>
              <p:nvPr userDrawn="1"/>
            </p:nvSpPr>
            <p:spPr bwMode="auto">
              <a:xfrm>
                <a:off x="42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89"/>
              <p:cNvSpPr/>
              <p:nvPr userDrawn="1"/>
            </p:nvSpPr>
            <p:spPr bwMode="auto">
              <a:xfrm>
                <a:off x="42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90"/>
              <p:cNvSpPr/>
              <p:nvPr userDrawn="1"/>
            </p:nvSpPr>
            <p:spPr bwMode="auto">
              <a:xfrm>
                <a:off x="426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91"/>
              <p:cNvSpPr/>
              <p:nvPr userDrawn="1"/>
            </p:nvSpPr>
            <p:spPr bwMode="auto">
              <a:xfrm>
                <a:off x="428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92"/>
              <p:cNvSpPr/>
              <p:nvPr userDrawn="1"/>
            </p:nvSpPr>
            <p:spPr bwMode="auto">
              <a:xfrm>
                <a:off x="42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93"/>
              <p:cNvSpPr/>
              <p:nvPr userDrawn="1"/>
            </p:nvSpPr>
            <p:spPr bwMode="auto">
              <a:xfrm>
                <a:off x="43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94"/>
              <p:cNvSpPr/>
              <p:nvPr userDrawn="1"/>
            </p:nvSpPr>
            <p:spPr bwMode="auto">
              <a:xfrm>
                <a:off x="43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195"/>
              <p:cNvSpPr/>
              <p:nvPr userDrawn="1"/>
            </p:nvSpPr>
            <p:spPr bwMode="auto">
              <a:xfrm>
                <a:off x="43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196"/>
              <p:cNvSpPr/>
              <p:nvPr userDrawn="1"/>
            </p:nvSpPr>
            <p:spPr bwMode="auto">
              <a:xfrm>
                <a:off x="43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197"/>
              <p:cNvSpPr/>
              <p:nvPr userDrawn="1"/>
            </p:nvSpPr>
            <p:spPr bwMode="auto">
              <a:xfrm>
                <a:off x="43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98"/>
              <p:cNvSpPr/>
              <p:nvPr userDrawn="1"/>
            </p:nvSpPr>
            <p:spPr bwMode="auto">
              <a:xfrm>
                <a:off x="437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199"/>
              <p:cNvSpPr/>
              <p:nvPr userDrawn="1"/>
            </p:nvSpPr>
            <p:spPr bwMode="auto">
              <a:xfrm>
                <a:off x="438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200"/>
              <p:cNvSpPr/>
              <p:nvPr userDrawn="1"/>
            </p:nvSpPr>
            <p:spPr bwMode="auto">
              <a:xfrm>
                <a:off x="440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201"/>
              <p:cNvSpPr/>
              <p:nvPr userDrawn="1"/>
            </p:nvSpPr>
            <p:spPr bwMode="auto">
              <a:xfrm>
                <a:off x="441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202"/>
              <p:cNvSpPr/>
              <p:nvPr userDrawn="1"/>
            </p:nvSpPr>
            <p:spPr bwMode="auto">
              <a:xfrm>
                <a:off x="442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203"/>
              <p:cNvSpPr/>
              <p:nvPr userDrawn="1"/>
            </p:nvSpPr>
            <p:spPr bwMode="auto">
              <a:xfrm>
                <a:off x="44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204"/>
              <p:cNvSpPr/>
              <p:nvPr userDrawn="1"/>
            </p:nvSpPr>
            <p:spPr bwMode="auto">
              <a:xfrm>
                <a:off x="44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7" name="Freeform 206"/>
            <p:cNvSpPr/>
            <p:nvPr userDrawn="1"/>
          </p:nvSpPr>
          <p:spPr bwMode="auto">
            <a:xfrm>
              <a:off x="70913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07"/>
            <p:cNvSpPr/>
            <p:nvPr userDrawn="1"/>
          </p:nvSpPr>
          <p:spPr bwMode="auto">
            <a:xfrm>
              <a:off x="71120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08"/>
            <p:cNvSpPr/>
            <p:nvPr userDrawn="1"/>
          </p:nvSpPr>
          <p:spPr bwMode="auto">
            <a:xfrm>
              <a:off x="71326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09"/>
            <p:cNvSpPr/>
            <p:nvPr userDrawn="1"/>
          </p:nvSpPr>
          <p:spPr bwMode="auto">
            <a:xfrm>
              <a:off x="71532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10"/>
            <p:cNvSpPr/>
            <p:nvPr userDrawn="1"/>
          </p:nvSpPr>
          <p:spPr bwMode="auto">
            <a:xfrm>
              <a:off x="71739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11"/>
            <p:cNvSpPr/>
            <p:nvPr userDrawn="1"/>
          </p:nvSpPr>
          <p:spPr bwMode="auto">
            <a:xfrm>
              <a:off x="719455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12"/>
            <p:cNvSpPr/>
            <p:nvPr userDrawn="1"/>
          </p:nvSpPr>
          <p:spPr bwMode="auto">
            <a:xfrm>
              <a:off x="722312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13"/>
            <p:cNvSpPr/>
            <p:nvPr userDrawn="1"/>
          </p:nvSpPr>
          <p:spPr bwMode="auto">
            <a:xfrm>
              <a:off x="72437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14"/>
            <p:cNvSpPr/>
            <p:nvPr userDrawn="1"/>
          </p:nvSpPr>
          <p:spPr bwMode="auto">
            <a:xfrm>
              <a:off x="72644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15"/>
            <p:cNvSpPr/>
            <p:nvPr userDrawn="1"/>
          </p:nvSpPr>
          <p:spPr bwMode="auto">
            <a:xfrm>
              <a:off x="72850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6"/>
            <p:cNvSpPr/>
            <p:nvPr userDrawn="1"/>
          </p:nvSpPr>
          <p:spPr bwMode="auto">
            <a:xfrm>
              <a:off x="73056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17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18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19"/>
            <p:cNvSpPr>
              <a:spLocks noEditPoints="1"/>
            </p:cNvSpPr>
            <p:nvPr userDrawn="1"/>
          </p:nvSpPr>
          <p:spPr bwMode="auto">
            <a:xfrm>
              <a:off x="10160000" y="4513263"/>
              <a:ext cx="636588" cy="342900"/>
            </a:xfrm>
            <a:custGeom>
              <a:avLst/>
              <a:gdLst>
                <a:gd name="T0" fmla="*/ 344 w 401"/>
                <a:gd name="T1" fmla="*/ 57 h 216"/>
                <a:gd name="T2" fmla="*/ 318 w 401"/>
                <a:gd name="T3" fmla="*/ 0 h 216"/>
                <a:gd name="T4" fmla="*/ 287 w 401"/>
                <a:gd name="T5" fmla="*/ 57 h 216"/>
                <a:gd name="T6" fmla="*/ 287 w 401"/>
                <a:gd name="T7" fmla="*/ 79 h 216"/>
                <a:gd name="T8" fmla="*/ 235 w 401"/>
                <a:gd name="T9" fmla="*/ 79 h 216"/>
                <a:gd name="T10" fmla="*/ 235 w 401"/>
                <a:gd name="T11" fmla="*/ 57 h 216"/>
                <a:gd name="T12" fmla="*/ 205 w 401"/>
                <a:gd name="T13" fmla="*/ 0 h 216"/>
                <a:gd name="T14" fmla="*/ 174 w 401"/>
                <a:gd name="T15" fmla="*/ 57 h 216"/>
                <a:gd name="T16" fmla="*/ 174 w 401"/>
                <a:gd name="T17" fmla="*/ 79 h 216"/>
                <a:gd name="T18" fmla="*/ 118 w 401"/>
                <a:gd name="T19" fmla="*/ 79 h 216"/>
                <a:gd name="T20" fmla="*/ 118 w 401"/>
                <a:gd name="T21" fmla="*/ 57 h 216"/>
                <a:gd name="T22" fmla="*/ 87 w 401"/>
                <a:gd name="T23" fmla="*/ 0 h 216"/>
                <a:gd name="T24" fmla="*/ 57 w 401"/>
                <a:gd name="T25" fmla="*/ 57 h 216"/>
                <a:gd name="T26" fmla="*/ 57 w 401"/>
                <a:gd name="T27" fmla="*/ 79 h 216"/>
                <a:gd name="T28" fmla="*/ 74 w 401"/>
                <a:gd name="T29" fmla="*/ 136 h 216"/>
                <a:gd name="T30" fmla="*/ 104 w 401"/>
                <a:gd name="T31" fmla="*/ 216 h 216"/>
                <a:gd name="T32" fmla="*/ 118 w 401"/>
                <a:gd name="T33" fmla="*/ 136 h 216"/>
                <a:gd name="T34" fmla="*/ 192 w 401"/>
                <a:gd name="T35" fmla="*/ 136 h 216"/>
                <a:gd name="T36" fmla="*/ 218 w 401"/>
                <a:gd name="T37" fmla="*/ 216 h 216"/>
                <a:gd name="T38" fmla="*/ 226 w 401"/>
                <a:gd name="T39" fmla="*/ 136 h 216"/>
                <a:gd name="T40" fmla="*/ 300 w 401"/>
                <a:gd name="T41" fmla="*/ 136 h 216"/>
                <a:gd name="T42" fmla="*/ 331 w 401"/>
                <a:gd name="T43" fmla="*/ 216 h 216"/>
                <a:gd name="T44" fmla="*/ 401 w 401"/>
                <a:gd name="T45" fmla="*/ 136 h 216"/>
                <a:gd name="T46" fmla="*/ 370 w 401"/>
                <a:gd name="T47" fmla="*/ 79 h 216"/>
                <a:gd name="T48" fmla="*/ 96 w 401"/>
                <a:gd name="T49" fmla="*/ 207 h 216"/>
                <a:gd name="T50" fmla="*/ 83 w 401"/>
                <a:gd name="T51" fmla="*/ 132 h 216"/>
                <a:gd name="T52" fmla="*/ 78 w 401"/>
                <a:gd name="T53" fmla="*/ 70 h 216"/>
                <a:gd name="T54" fmla="*/ 78 w 401"/>
                <a:gd name="T55" fmla="*/ 48 h 216"/>
                <a:gd name="T56" fmla="*/ 87 w 401"/>
                <a:gd name="T57" fmla="*/ 13 h 216"/>
                <a:gd name="T58" fmla="*/ 100 w 401"/>
                <a:gd name="T59" fmla="*/ 48 h 216"/>
                <a:gd name="T60" fmla="*/ 100 w 401"/>
                <a:gd name="T61" fmla="*/ 70 h 216"/>
                <a:gd name="T62" fmla="*/ 126 w 401"/>
                <a:gd name="T63" fmla="*/ 132 h 216"/>
                <a:gd name="T64" fmla="*/ 135 w 401"/>
                <a:gd name="T65" fmla="*/ 132 h 216"/>
                <a:gd name="T66" fmla="*/ 157 w 401"/>
                <a:gd name="T67" fmla="*/ 132 h 216"/>
                <a:gd name="T68" fmla="*/ 213 w 401"/>
                <a:gd name="T69" fmla="*/ 132 h 216"/>
                <a:gd name="T70" fmla="*/ 196 w 401"/>
                <a:gd name="T71" fmla="*/ 207 h 216"/>
                <a:gd name="T72" fmla="*/ 165 w 401"/>
                <a:gd name="T73" fmla="*/ 132 h 216"/>
                <a:gd name="T74" fmla="*/ 196 w 401"/>
                <a:gd name="T75" fmla="*/ 70 h 216"/>
                <a:gd name="T76" fmla="*/ 192 w 401"/>
                <a:gd name="T77" fmla="*/ 48 h 216"/>
                <a:gd name="T78" fmla="*/ 205 w 401"/>
                <a:gd name="T79" fmla="*/ 13 h 216"/>
                <a:gd name="T80" fmla="*/ 218 w 401"/>
                <a:gd name="T81" fmla="*/ 48 h 216"/>
                <a:gd name="T82" fmla="*/ 218 w 401"/>
                <a:gd name="T83" fmla="*/ 70 h 216"/>
                <a:gd name="T84" fmla="*/ 235 w 401"/>
                <a:gd name="T85" fmla="*/ 132 h 216"/>
                <a:gd name="T86" fmla="*/ 248 w 401"/>
                <a:gd name="T87" fmla="*/ 132 h 216"/>
                <a:gd name="T88" fmla="*/ 274 w 401"/>
                <a:gd name="T89" fmla="*/ 132 h 216"/>
                <a:gd name="T90" fmla="*/ 383 w 401"/>
                <a:gd name="T91" fmla="*/ 132 h 216"/>
                <a:gd name="T92" fmla="*/ 322 w 401"/>
                <a:gd name="T93" fmla="*/ 207 h 216"/>
                <a:gd name="T94" fmla="*/ 309 w 401"/>
                <a:gd name="T95" fmla="*/ 132 h 216"/>
                <a:gd name="T96" fmla="*/ 266 w 401"/>
                <a:gd name="T97" fmla="*/ 110 h 216"/>
                <a:gd name="T98" fmla="*/ 283 w 401"/>
                <a:gd name="T99" fmla="*/ 70 h 216"/>
                <a:gd name="T100" fmla="*/ 283 w 401"/>
                <a:gd name="T101" fmla="*/ 48 h 216"/>
                <a:gd name="T102" fmla="*/ 348 w 401"/>
                <a:gd name="T103" fmla="*/ 48 h 216"/>
                <a:gd name="T104" fmla="*/ 348 w 401"/>
                <a:gd name="T105" fmla="*/ 70 h 216"/>
                <a:gd name="T106" fmla="*/ 383 w 401"/>
                <a:gd name="T107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1" h="216">
                  <a:moveTo>
                    <a:pt x="370" y="79"/>
                  </a:moveTo>
                  <a:lnTo>
                    <a:pt x="344" y="57"/>
                  </a:lnTo>
                  <a:lnTo>
                    <a:pt x="370" y="57"/>
                  </a:lnTo>
                  <a:lnTo>
                    <a:pt x="318" y="0"/>
                  </a:lnTo>
                  <a:lnTo>
                    <a:pt x="261" y="57"/>
                  </a:lnTo>
                  <a:lnTo>
                    <a:pt x="287" y="57"/>
                  </a:lnTo>
                  <a:lnTo>
                    <a:pt x="261" y="79"/>
                  </a:lnTo>
                  <a:lnTo>
                    <a:pt x="287" y="79"/>
                  </a:lnTo>
                  <a:lnTo>
                    <a:pt x="261" y="105"/>
                  </a:lnTo>
                  <a:lnTo>
                    <a:pt x="235" y="79"/>
                  </a:lnTo>
                  <a:lnTo>
                    <a:pt x="257" y="79"/>
                  </a:lnTo>
                  <a:lnTo>
                    <a:pt x="235" y="57"/>
                  </a:lnTo>
                  <a:lnTo>
                    <a:pt x="257" y="57"/>
                  </a:lnTo>
                  <a:lnTo>
                    <a:pt x="205" y="0"/>
                  </a:lnTo>
                  <a:lnTo>
                    <a:pt x="152" y="57"/>
                  </a:lnTo>
                  <a:lnTo>
                    <a:pt x="174" y="57"/>
                  </a:lnTo>
                  <a:lnTo>
                    <a:pt x="152" y="79"/>
                  </a:lnTo>
                  <a:lnTo>
                    <a:pt x="174" y="79"/>
                  </a:lnTo>
                  <a:lnTo>
                    <a:pt x="148" y="110"/>
                  </a:lnTo>
                  <a:lnTo>
                    <a:pt x="118" y="79"/>
                  </a:lnTo>
                  <a:lnTo>
                    <a:pt x="139" y="79"/>
                  </a:lnTo>
                  <a:lnTo>
                    <a:pt x="118" y="57"/>
                  </a:lnTo>
                  <a:lnTo>
                    <a:pt x="139" y="57"/>
                  </a:lnTo>
                  <a:lnTo>
                    <a:pt x="87" y="0"/>
                  </a:lnTo>
                  <a:lnTo>
                    <a:pt x="35" y="57"/>
                  </a:lnTo>
                  <a:lnTo>
                    <a:pt x="57" y="57"/>
                  </a:lnTo>
                  <a:lnTo>
                    <a:pt x="35" y="79"/>
                  </a:lnTo>
                  <a:lnTo>
                    <a:pt x="57" y="79"/>
                  </a:lnTo>
                  <a:lnTo>
                    <a:pt x="0" y="136"/>
                  </a:lnTo>
                  <a:lnTo>
                    <a:pt x="74" y="136"/>
                  </a:lnTo>
                  <a:lnTo>
                    <a:pt x="74" y="216"/>
                  </a:lnTo>
                  <a:lnTo>
                    <a:pt x="104" y="216"/>
                  </a:lnTo>
                  <a:lnTo>
                    <a:pt x="104" y="136"/>
                  </a:lnTo>
                  <a:lnTo>
                    <a:pt x="118" y="136"/>
                  </a:lnTo>
                  <a:lnTo>
                    <a:pt x="174" y="136"/>
                  </a:lnTo>
                  <a:lnTo>
                    <a:pt x="192" y="136"/>
                  </a:lnTo>
                  <a:lnTo>
                    <a:pt x="192" y="216"/>
                  </a:lnTo>
                  <a:lnTo>
                    <a:pt x="218" y="216"/>
                  </a:lnTo>
                  <a:lnTo>
                    <a:pt x="218" y="136"/>
                  </a:lnTo>
                  <a:lnTo>
                    <a:pt x="226" y="136"/>
                  </a:lnTo>
                  <a:lnTo>
                    <a:pt x="292" y="136"/>
                  </a:lnTo>
                  <a:lnTo>
                    <a:pt x="300" y="136"/>
                  </a:lnTo>
                  <a:lnTo>
                    <a:pt x="300" y="216"/>
                  </a:lnTo>
                  <a:lnTo>
                    <a:pt x="331" y="216"/>
                  </a:lnTo>
                  <a:lnTo>
                    <a:pt x="331" y="136"/>
                  </a:lnTo>
                  <a:lnTo>
                    <a:pt x="401" y="136"/>
                  </a:lnTo>
                  <a:lnTo>
                    <a:pt x="344" y="79"/>
                  </a:lnTo>
                  <a:lnTo>
                    <a:pt x="370" y="79"/>
                  </a:lnTo>
                  <a:close/>
                  <a:moveTo>
                    <a:pt x="96" y="132"/>
                  </a:moveTo>
                  <a:lnTo>
                    <a:pt x="96" y="207"/>
                  </a:lnTo>
                  <a:lnTo>
                    <a:pt x="83" y="207"/>
                  </a:lnTo>
                  <a:lnTo>
                    <a:pt x="83" y="132"/>
                  </a:lnTo>
                  <a:lnTo>
                    <a:pt x="17" y="132"/>
                  </a:lnTo>
                  <a:lnTo>
                    <a:pt x="78" y="70"/>
                  </a:lnTo>
                  <a:lnTo>
                    <a:pt x="52" y="70"/>
                  </a:lnTo>
                  <a:lnTo>
                    <a:pt x="78" y="48"/>
                  </a:lnTo>
                  <a:lnTo>
                    <a:pt x="52" y="48"/>
                  </a:lnTo>
                  <a:lnTo>
                    <a:pt x="87" y="13"/>
                  </a:lnTo>
                  <a:lnTo>
                    <a:pt x="122" y="48"/>
                  </a:lnTo>
                  <a:lnTo>
                    <a:pt x="100" y="48"/>
                  </a:lnTo>
                  <a:lnTo>
                    <a:pt x="122" y="70"/>
                  </a:lnTo>
                  <a:lnTo>
                    <a:pt x="100" y="70"/>
                  </a:lnTo>
                  <a:lnTo>
                    <a:pt x="139" y="114"/>
                  </a:lnTo>
                  <a:lnTo>
                    <a:pt x="126" y="132"/>
                  </a:lnTo>
                  <a:lnTo>
                    <a:pt x="96" y="132"/>
                  </a:lnTo>
                  <a:close/>
                  <a:moveTo>
                    <a:pt x="135" y="132"/>
                  </a:moveTo>
                  <a:lnTo>
                    <a:pt x="148" y="119"/>
                  </a:lnTo>
                  <a:lnTo>
                    <a:pt x="157" y="132"/>
                  </a:lnTo>
                  <a:lnTo>
                    <a:pt x="135" y="132"/>
                  </a:lnTo>
                  <a:close/>
                  <a:moveTo>
                    <a:pt x="213" y="132"/>
                  </a:moveTo>
                  <a:lnTo>
                    <a:pt x="213" y="207"/>
                  </a:lnTo>
                  <a:lnTo>
                    <a:pt x="196" y="207"/>
                  </a:lnTo>
                  <a:lnTo>
                    <a:pt x="196" y="132"/>
                  </a:lnTo>
                  <a:lnTo>
                    <a:pt x="165" y="132"/>
                  </a:lnTo>
                  <a:lnTo>
                    <a:pt x="152" y="114"/>
                  </a:lnTo>
                  <a:lnTo>
                    <a:pt x="196" y="70"/>
                  </a:lnTo>
                  <a:lnTo>
                    <a:pt x="170" y="70"/>
                  </a:lnTo>
                  <a:lnTo>
                    <a:pt x="192" y="48"/>
                  </a:lnTo>
                  <a:lnTo>
                    <a:pt x="170" y="48"/>
                  </a:lnTo>
                  <a:lnTo>
                    <a:pt x="205" y="13"/>
                  </a:lnTo>
                  <a:lnTo>
                    <a:pt x="239" y="48"/>
                  </a:lnTo>
                  <a:lnTo>
                    <a:pt x="218" y="48"/>
                  </a:lnTo>
                  <a:lnTo>
                    <a:pt x="239" y="70"/>
                  </a:lnTo>
                  <a:lnTo>
                    <a:pt x="218" y="70"/>
                  </a:lnTo>
                  <a:lnTo>
                    <a:pt x="253" y="110"/>
                  </a:lnTo>
                  <a:lnTo>
                    <a:pt x="235" y="132"/>
                  </a:lnTo>
                  <a:lnTo>
                    <a:pt x="213" y="132"/>
                  </a:lnTo>
                  <a:close/>
                  <a:moveTo>
                    <a:pt x="248" y="132"/>
                  </a:moveTo>
                  <a:lnTo>
                    <a:pt x="261" y="119"/>
                  </a:lnTo>
                  <a:lnTo>
                    <a:pt x="274" y="132"/>
                  </a:lnTo>
                  <a:lnTo>
                    <a:pt x="248" y="132"/>
                  </a:lnTo>
                  <a:close/>
                  <a:moveTo>
                    <a:pt x="383" y="132"/>
                  </a:moveTo>
                  <a:lnTo>
                    <a:pt x="322" y="132"/>
                  </a:lnTo>
                  <a:lnTo>
                    <a:pt x="322" y="207"/>
                  </a:lnTo>
                  <a:lnTo>
                    <a:pt x="309" y="207"/>
                  </a:lnTo>
                  <a:lnTo>
                    <a:pt x="309" y="132"/>
                  </a:lnTo>
                  <a:lnTo>
                    <a:pt x="283" y="132"/>
                  </a:lnTo>
                  <a:lnTo>
                    <a:pt x="266" y="110"/>
                  </a:lnTo>
                  <a:lnTo>
                    <a:pt x="305" y="70"/>
                  </a:lnTo>
                  <a:lnTo>
                    <a:pt x="283" y="70"/>
                  </a:lnTo>
                  <a:lnTo>
                    <a:pt x="305" y="48"/>
                  </a:lnTo>
                  <a:lnTo>
                    <a:pt x="283" y="48"/>
                  </a:lnTo>
                  <a:lnTo>
                    <a:pt x="318" y="13"/>
                  </a:lnTo>
                  <a:lnTo>
                    <a:pt x="348" y="48"/>
                  </a:lnTo>
                  <a:lnTo>
                    <a:pt x="327" y="48"/>
                  </a:lnTo>
                  <a:lnTo>
                    <a:pt x="348" y="70"/>
                  </a:lnTo>
                  <a:lnTo>
                    <a:pt x="327" y="70"/>
                  </a:lnTo>
                  <a:lnTo>
                    <a:pt x="38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20"/>
            <p:cNvSpPr>
              <a:spLocks noEditPoints="1"/>
            </p:cNvSpPr>
            <p:nvPr userDrawn="1"/>
          </p:nvSpPr>
          <p:spPr bwMode="auto">
            <a:xfrm>
              <a:off x="7843838" y="4400550"/>
              <a:ext cx="2268538" cy="447675"/>
            </a:xfrm>
            <a:custGeom>
              <a:avLst/>
              <a:gdLst>
                <a:gd name="T0" fmla="*/ 91 w 328"/>
                <a:gd name="T1" fmla="*/ 0 h 64"/>
                <a:gd name="T2" fmla="*/ 124 w 328"/>
                <a:gd name="T3" fmla="*/ 59 h 64"/>
                <a:gd name="T4" fmla="*/ 328 w 328"/>
                <a:gd name="T5" fmla="*/ 63 h 64"/>
                <a:gd name="T6" fmla="*/ 327 w 328"/>
                <a:gd name="T7" fmla="*/ 2 h 64"/>
                <a:gd name="T8" fmla="*/ 193 w 328"/>
                <a:gd name="T9" fmla="*/ 21 h 64"/>
                <a:gd name="T10" fmla="*/ 123 w 328"/>
                <a:gd name="T11" fmla="*/ 57 h 64"/>
                <a:gd name="T12" fmla="*/ 113 w 328"/>
                <a:gd name="T13" fmla="*/ 5 h 64"/>
                <a:gd name="T14" fmla="*/ 150 w 328"/>
                <a:gd name="T15" fmla="*/ 19 h 64"/>
                <a:gd name="T16" fmla="*/ 140 w 328"/>
                <a:gd name="T17" fmla="*/ 20 h 64"/>
                <a:gd name="T18" fmla="*/ 132 w 328"/>
                <a:gd name="T19" fmla="*/ 10 h 64"/>
                <a:gd name="T20" fmla="*/ 188 w 328"/>
                <a:gd name="T21" fmla="*/ 15 h 64"/>
                <a:gd name="T22" fmla="*/ 191 w 328"/>
                <a:gd name="T23" fmla="*/ 49 h 64"/>
                <a:gd name="T24" fmla="*/ 134 w 328"/>
                <a:gd name="T25" fmla="*/ 38 h 64"/>
                <a:gd name="T26" fmla="*/ 139 w 328"/>
                <a:gd name="T27" fmla="*/ 40 h 64"/>
                <a:gd name="T28" fmla="*/ 155 w 328"/>
                <a:gd name="T29" fmla="*/ 38 h 64"/>
                <a:gd name="T30" fmla="*/ 156 w 328"/>
                <a:gd name="T31" fmla="*/ 38 h 64"/>
                <a:gd name="T32" fmla="*/ 172 w 328"/>
                <a:gd name="T33" fmla="*/ 40 h 64"/>
                <a:gd name="T34" fmla="*/ 179 w 328"/>
                <a:gd name="T35" fmla="*/ 38 h 64"/>
                <a:gd name="T36" fmla="*/ 185 w 328"/>
                <a:gd name="T37" fmla="*/ 40 h 64"/>
                <a:gd name="T38" fmla="*/ 180 w 328"/>
                <a:gd name="T39" fmla="*/ 36 h 64"/>
                <a:gd name="T40" fmla="*/ 178 w 328"/>
                <a:gd name="T41" fmla="*/ 36 h 64"/>
                <a:gd name="T42" fmla="*/ 162 w 328"/>
                <a:gd name="T43" fmla="*/ 33 h 64"/>
                <a:gd name="T44" fmla="*/ 155 w 328"/>
                <a:gd name="T45" fmla="*/ 36 h 64"/>
                <a:gd name="T46" fmla="*/ 149 w 328"/>
                <a:gd name="T47" fmla="*/ 33 h 64"/>
                <a:gd name="T48" fmla="*/ 134 w 328"/>
                <a:gd name="T49" fmla="*/ 36 h 64"/>
                <a:gd name="T50" fmla="*/ 138 w 328"/>
                <a:gd name="T51" fmla="*/ 42 h 64"/>
                <a:gd name="T52" fmla="*/ 149 w 328"/>
                <a:gd name="T53" fmla="*/ 42 h 64"/>
                <a:gd name="T54" fmla="*/ 157 w 328"/>
                <a:gd name="T55" fmla="*/ 45 h 64"/>
                <a:gd name="T56" fmla="*/ 162 w 328"/>
                <a:gd name="T57" fmla="*/ 45 h 64"/>
                <a:gd name="T58" fmla="*/ 177 w 328"/>
                <a:gd name="T59" fmla="*/ 42 h 64"/>
                <a:gd name="T60" fmla="*/ 179 w 328"/>
                <a:gd name="T61" fmla="*/ 42 h 64"/>
                <a:gd name="T62" fmla="*/ 180 w 328"/>
                <a:gd name="T63" fmla="*/ 29 h 64"/>
                <a:gd name="T64" fmla="*/ 172 w 328"/>
                <a:gd name="T65" fmla="*/ 31 h 64"/>
                <a:gd name="T66" fmla="*/ 166 w 328"/>
                <a:gd name="T67" fmla="*/ 29 h 64"/>
                <a:gd name="T68" fmla="*/ 154 w 328"/>
                <a:gd name="T69" fmla="*/ 31 h 64"/>
                <a:gd name="T70" fmla="*/ 148 w 328"/>
                <a:gd name="T71" fmla="*/ 29 h 64"/>
                <a:gd name="T72" fmla="*/ 133 w 328"/>
                <a:gd name="T73" fmla="*/ 31 h 64"/>
                <a:gd name="T74" fmla="*/ 123 w 328"/>
                <a:gd name="T75" fmla="*/ 7 h 64"/>
                <a:gd name="T76" fmla="*/ 135 w 328"/>
                <a:gd name="T77" fmla="*/ 50 h 64"/>
                <a:gd name="T78" fmla="*/ 198 w 328"/>
                <a:gd name="T79" fmla="*/ 56 h 64"/>
                <a:gd name="T80" fmla="*/ 203 w 328"/>
                <a:gd name="T81" fmla="*/ 62 h 64"/>
                <a:gd name="T82" fmla="*/ 215 w 328"/>
                <a:gd name="T83" fmla="*/ 6 h 64"/>
                <a:gd name="T84" fmla="*/ 217 w 328"/>
                <a:gd name="T85" fmla="*/ 5 h 64"/>
                <a:gd name="T86" fmla="*/ 230 w 328"/>
                <a:gd name="T87" fmla="*/ 62 h 64"/>
                <a:gd name="T88" fmla="*/ 236 w 328"/>
                <a:gd name="T89" fmla="*/ 2 h 64"/>
                <a:gd name="T90" fmla="*/ 241 w 328"/>
                <a:gd name="T91" fmla="*/ 62 h 64"/>
                <a:gd name="T92" fmla="*/ 254 w 328"/>
                <a:gd name="T93" fmla="*/ 2 h 64"/>
                <a:gd name="T94" fmla="*/ 256 w 328"/>
                <a:gd name="T95" fmla="*/ 2 h 64"/>
                <a:gd name="T96" fmla="*/ 268 w 328"/>
                <a:gd name="T97" fmla="*/ 62 h 64"/>
                <a:gd name="T98" fmla="*/ 275 w 328"/>
                <a:gd name="T99" fmla="*/ 2 h 64"/>
                <a:gd name="T100" fmla="*/ 280 w 328"/>
                <a:gd name="T101" fmla="*/ 62 h 64"/>
                <a:gd name="T102" fmla="*/ 292 w 328"/>
                <a:gd name="T103" fmla="*/ 2 h 64"/>
                <a:gd name="T104" fmla="*/ 294 w 328"/>
                <a:gd name="T105" fmla="*/ 2 h 64"/>
                <a:gd name="T106" fmla="*/ 307 w 328"/>
                <a:gd name="T107" fmla="*/ 62 h 64"/>
                <a:gd name="T108" fmla="*/ 313 w 328"/>
                <a:gd name="T109" fmla="*/ 2 h 64"/>
                <a:gd name="T110" fmla="*/ 318 w 328"/>
                <a:gd name="T111" fmla="*/ 62 h 64"/>
                <a:gd name="T112" fmla="*/ 132 w 328"/>
                <a:gd name="T113" fmla="*/ 27 h 64"/>
                <a:gd name="T114" fmla="*/ 113 w 328"/>
                <a:gd name="T115" fmla="*/ 62 h 64"/>
                <a:gd name="T116" fmla="*/ 2 w 328"/>
                <a:gd name="T117" fmla="*/ 2 h 64"/>
                <a:gd name="T118" fmla="*/ 129 w 328"/>
                <a:gd name="T119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8" h="64">
                  <a:moveTo>
                    <a:pt x="32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01" y="3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69" y="19"/>
                    <a:pt x="162" y="19"/>
                    <a:pt x="155" y="19"/>
                  </a:cubicBezTo>
                  <a:cubicBezTo>
                    <a:pt x="150" y="15"/>
                    <a:pt x="145" y="13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16" y="2"/>
                    <a:pt x="91" y="0"/>
                    <a:pt x="9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8" y="64"/>
                    <a:pt x="118" y="64"/>
                    <a:pt x="119" y="6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4"/>
                    <a:pt x="202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1"/>
                    <a:pt x="328" y="1"/>
                    <a:pt x="328" y="1"/>
                  </a:cubicBezTo>
                  <a:cubicBezTo>
                    <a:pt x="328" y="0"/>
                    <a:pt x="328" y="0"/>
                    <a:pt x="328" y="0"/>
                  </a:cubicBezTo>
                  <a:close/>
                  <a:moveTo>
                    <a:pt x="327" y="62"/>
                  </a:moveTo>
                  <a:cubicBezTo>
                    <a:pt x="323" y="62"/>
                    <a:pt x="323" y="62"/>
                    <a:pt x="323" y="6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327" y="2"/>
                    <a:pt x="327" y="2"/>
                    <a:pt x="327" y="2"/>
                  </a:cubicBezTo>
                  <a:lnTo>
                    <a:pt x="327" y="62"/>
                  </a:lnTo>
                  <a:close/>
                  <a:moveTo>
                    <a:pt x="193" y="51"/>
                  </a:moveTo>
                  <a:cubicBezTo>
                    <a:pt x="193" y="51"/>
                    <a:pt x="193" y="51"/>
                    <a:pt x="193" y="5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4" y="22"/>
                    <a:pt x="194" y="22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4" y="12"/>
                    <a:pt x="195" y="12"/>
                    <a:pt x="196" y="11"/>
                  </a:cubicBezTo>
                  <a:cubicBezTo>
                    <a:pt x="196" y="54"/>
                    <a:pt x="196" y="54"/>
                    <a:pt x="196" y="54"/>
                  </a:cubicBezTo>
                  <a:lnTo>
                    <a:pt x="193" y="51"/>
                  </a:lnTo>
                  <a:close/>
                  <a:moveTo>
                    <a:pt x="107" y="4"/>
                  </a:moveTo>
                  <a:cubicBezTo>
                    <a:pt x="108" y="4"/>
                    <a:pt x="110" y="4"/>
                    <a:pt x="111" y="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7"/>
                    <a:pt x="123" y="57"/>
                    <a:pt x="123" y="57"/>
                  </a:cubicBezTo>
                  <a:lnTo>
                    <a:pt x="107" y="4"/>
                  </a:lnTo>
                  <a:close/>
                  <a:moveTo>
                    <a:pt x="122" y="59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4" y="3"/>
                    <a:pt x="105" y="3"/>
                  </a:cubicBezTo>
                  <a:lnTo>
                    <a:pt x="122" y="59"/>
                  </a:lnTo>
                  <a:close/>
                  <a:moveTo>
                    <a:pt x="127" y="54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27" y="54"/>
                  </a:lnTo>
                  <a:close/>
                  <a:moveTo>
                    <a:pt x="147" y="19"/>
                  </a:moveTo>
                  <a:cubicBezTo>
                    <a:pt x="145" y="15"/>
                    <a:pt x="145" y="15"/>
                    <a:pt x="145" y="15"/>
                  </a:cubicBezTo>
                  <a:cubicBezTo>
                    <a:pt x="147" y="16"/>
                    <a:pt x="148" y="16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19"/>
                    <a:pt x="150" y="19"/>
                  </a:cubicBezTo>
                  <a:cubicBezTo>
                    <a:pt x="149" y="19"/>
                    <a:pt x="148" y="19"/>
                    <a:pt x="147" y="19"/>
                  </a:cubicBezTo>
                  <a:close/>
                  <a:moveTo>
                    <a:pt x="145" y="19"/>
                  </a:moveTo>
                  <a:cubicBezTo>
                    <a:pt x="144" y="19"/>
                    <a:pt x="143" y="20"/>
                    <a:pt x="142" y="2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1" y="13"/>
                    <a:pt x="142" y="14"/>
                    <a:pt x="143" y="14"/>
                  </a:cubicBezTo>
                  <a:cubicBezTo>
                    <a:pt x="143" y="14"/>
                    <a:pt x="143" y="15"/>
                    <a:pt x="143" y="15"/>
                  </a:cubicBezTo>
                  <a:lnTo>
                    <a:pt x="145" y="19"/>
                  </a:lnTo>
                  <a:close/>
                  <a:moveTo>
                    <a:pt x="140" y="20"/>
                  </a:moveTo>
                  <a:cubicBezTo>
                    <a:pt x="139" y="20"/>
                    <a:pt x="138" y="20"/>
                    <a:pt x="137" y="20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6" y="11"/>
                    <a:pt x="138" y="12"/>
                  </a:cubicBezTo>
                  <a:lnTo>
                    <a:pt x="140" y="20"/>
                  </a:lnTo>
                  <a:close/>
                  <a:moveTo>
                    <a:pt x="135" y="20"/>
                  </a:moveTo>
                  <a:cubicBezTo>
                    <a:pt x="134" y="20"/>
                    <a:pt x="133" y="20"/>
                    <a:pt x="132" y="2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30" y="9"/>
                    <a:pt x="131" y="10"/>
                    <a:pt x="132" y="10"/>
                  </a:cubicBezTo>
                  <a:lnTo>
                    <a:pt x="135" y="20"/>
                  </a:lnTo>
                  <a:close/>
                  <a:moveTo>
                    <a:pt x="183" y="20"/>
                  </a:moveTo>
                  <a:cubicBezTo>
                    <a:pt x="183" y="17"/>
                    <a:pt x="183" y="17"/>
                    <a:pt x="183" y="17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4" y="16"/>
                    <a:pt x="185" y="16"/>
                    <a:pt x="186" y="15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lose/>
                  <a:moveTo>
                    <a:pt x="188" y="15"/>
                  </a:moveTo>
                  <a:cubicBezTo>
                    <a:pt x="189" y="14"/>
                    <a:pt x="190" y="14"/>
                    <a:pt x="191" y="13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89" y="20"/>
                    <a:pt x="188" y="20"/>
                  </a:cubicBezTo>
                  <a:lnTo>
                    <a:pt x="188" y="15"/>
                  </a:lnTo>
                  <a:close/>
                  <a:moveTo>
                    <a:pt x="189" y="46"/>
                  </a:moveTo>
                  <a:cubicBezTo>
                    <a:pt x="189" y="46"/>
                    <a:pt x="189" y="46"/>
                    <a:pt x="189" y="46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49"/>
                    <a:pt x="191" y="49"/>
                    <a:pt x="191" y="49"/>
                  </a:cubicBezTo>
                  <a:lnTo>
                    <a:pt x="189" y="46"/>
                  </a:lnTo>
                  <a:close/>
                  <a:moveTo>
                    <a:pt x="184" y="45"/>
                  </a:moveTo>
                  <a:cubicBezTo>
                    <a:pt x="185" y="42"/>
                    <a:pt x="185" y="42"/>
                    <a:pt x="185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7" y="45"/>
                    <a:pt x="187" y="45"/>
                    <a:pt x="187" y="45"/>
                  </a:cubicBezTo>
                  <a:cubicBezTo>
                    <a:pt x="187" y="45"/>
                    <a:pt x="187" y="45"/>
                    <a:pt x="187" y="45"/>
                  </a:cubicBezTo>
                  <a:lnTo>
                    <a:pt x="184" y="45"/>
                  </a:lnTo>
                  <a:close/>
                  <a:moveTo>
                    <a:pt x="134" y="38"/>
                  </a:moveTo>
                  <a:cubicBezTo>
                    <a:pt x="137" y="38"/>
                    <a:pt x="137" y="38"/>
                    <a:pt x="137" y="38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5" y="40"/>
                    <a:pt x="135" y="40"/>
                    <a:pt x="135" y="40"/>
                  </a:cubicBezTo>
                  <a:lnTo>
                    <a:pt x="134" y="38"/>
                  </a:lnTo>
                  <a:close/>
                  <a:moveTo>
                    <a:pt x="139" y="38"/>
                  </a:moveTo>
                  <a:cubicBezTo>
                    <a:pt x="143" y="38"/>
                    <a:pt x="143" y="38"/>
                    <a:pt x="143" y="38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9" y="38"/>
                  </a:lnTo>
                  <a:close/>
                  <a:moveTo>
                    <a:pt x="145" y="38"/>
                  </a:moveTo>
                  <a:cubicBezTo>
                    <a:pt x="149" y="38"/>
                    <a:pt x="149" y="38"/>
                    <a:pt x="149" y="38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5" y="40"/>
                    <a:pt x="145" y="40"/>
                    <a:pt x="145" y="40"/>
                  </a:cubicBezTo>
                  <a:lnTo>
                    <a:pt x="145" y="38"/>
                  </a:lnTo>
                  <a:close/>
                  <a:moveTo>
                    <a:pt x="151" y="38"/>
                  </a:moveTo>
                  <a:cubicBezTo>
                    <a:pt x="155" y="38"/>
                    <a:pt x="155" y="38"/>
                    <a:pt x="155" y="38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1" y="40"/>
                    <a:pt x="151" y="40"/>
                    <a:pt x="151" y="40"/>
                  </a:cubicBezTo>
                  <a:lnTo>
                    <a:pt x="151" y="38"/>
                  </a:lnTo>
                  <a:close/>
                  <a:moveTo>
                    <a:pt x="156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6" y="40"/>
                    <a:pt x="156" y="40"/>
                    <a:pt x="156" y="40"/>
                  </a:cubicBezTo>
                  <a:lnTo>
                    <a:pt x="156" y="38"/>
                  </a:lnTo>
                  <a:close/>
                  <a:moveTo>
                    <a:pt x="162" y="38"/>
                  </a:moveTo>
                  <a:cubicBezTo>
                    <a:pt x="166" y="38"/>
                    <a:pt x="166" y="38"/>
                    <a:pt x="166" y="38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2" y="40"/>
                    <a:pt x="162" y="40"/>
                    <a:pt x="162" y="40"/>
                  </a:cubicBezTo>
                  <a:lnTo>
                    <a:pt x="162" y="38"/>
                  </a:lnTo>
                  <a:close/>
                  <a:moveTo>
                    <a:pt x="168" y="38"/>
                  </a:moveTo>
                  <a:cubicBezTo>
                    <a:pt x="172" y="38"/>
                    <a:pt x="172" y="38"/>
                    <a:pt x="172" y="38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68" y="40"/>
                    <a:pt x="168" y="40"/>
                    <a:pt x="168" y="40"/>
                  </a:cubicBezTo>
                  <a:lnTo>
                    <a:pt x="168" y="38"/>
                  </a:lnTo>
                  <a:close/>
                  <a:moveTo>
                    <a:pt x="174" y="38"/>
                  </a:move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4" y="40"/>
                    <a:pt x="174" y="40"/>
                    <a:pt x="174" y="40"/>
                  </a:cubicBezTo>
                  <a:lnTo>
                    <a:pt x="174" y="38"/>
                  </a:lnTo>
                  <a:close/>
                  <a:moveTo>
                    <a:pt x="179" y="38"/>
                  </a:moveTo>
                  <a:cubicBezTo>
                    <a:pt x="183" y="38"/>
                    <a:pt x="183" y="38"/>
                    <a:pt x="183" y="38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79" y="40"/>
                    <a:pt x="179" y="40"/>
                    <a:pt x="179" y="40"/>
                  </a:cubicBezTo>
                  <a:lnTo>
                    <a:pt x="179" y="38"/>
                  </a:lnTo>
                  <a:close/>
                  <a:moveTo>
                    <a:pt x="185" y="38"/>
                  </a:moveTo>
                  <a:cubicBezTo>
                    <a:pt x="189" y="38"/>
                    <a:pt x="189" y="38"/>
                    <a:pt x="189" y="38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5" y="40"/>
                    <a:pt x="185" y="40"/>
                    <a:pt x="185" y="40"/>
                  </a:cubicBezTo>
                  <a:lnTo>
                    <a:pt x="185" y="38"/>
                  </a:lnTo>
                  <a:close/>
                  <a:moveTo>
                    <a:pt x="189" y="36"/>
                  </a:moveTo>
                  <a:cubicBezTo>
                    <a:pt x="185" y="36"/>
                    <a:pt x="185" y="36"/>
                    <a:pt x="185" y="36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33"/>
                    <a:pt x="189" y="33"/>
                    <a:pt x="189" y="33"/>
                  </a:cubicBezTo>
                  <a:lnTo>
                    <a:pt x="189" y="36"/>
                  </a:lnTo>
                  <a:close/>
                  <a:moveTo>
                    <a:pt x="184" y="36"/>
                  </a:moveTo>
                  <a:cubicBezTo>
                    <a:pt x="180" y="36"/>
                    <a:pt x="180" y="36"/>
                    <a:pt x="180" y="36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4" y="33"/>
                    <a:pt x="184" y="33"/>
                    <a:pt x="184" y="33"/>
                  </a:cubicBezTo>
                  <a:lnTo>
                    <a:pt x="184" y="36"/>
                  </a:lnTo>
                  <a:close/>
                  <a:moveTo>
                    <a:pt x="178" y="36"/>
                  </a:moveTo>
                  <a:cubicBezTo>
                    <a:pt x="174" y="36"/>
                    <a:pt x="174" y="36"/>
                    <a:pt x="174" y="36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8" y="33"/>
                    <a:pt x="178" y="33"/>
                    <a:pt x="178" y="33"/>
                  </a:cubicBezTo>
                  <a:lnTo>
                    <a:pt x="178" y="36"/>
                  </a:lnTo>
                  <a:close/>
                  <a:moveTo>
                    <a:pt x="172" y="36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2" y="36"/>
                  </a:lnTo>
                  <a:close/>
                  <a:moveTo>
                    <a:pt x="166" y="36"/>
                  </a:moveTo>
                  <a:cubicBezTo>
                    <a:pt x="162" y="36"/>
                    <a:pt x="162" y="36"/>
                    <a:pt x="162" y="36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6" y="33"/>
                    <a:pt x="166" y="33"/>
                    <a:pt x="166" y="33"/>
                  </a:cubicBezTo>
                  <a:lnTo>
                    <a:pt x="166" y="36"/>
                  </a:lnTo>
                  <a:close/>
                  <a:moveTo>
                    <a:pt x="160" y="36"/>
                  </a:moveTo>
                  <a:cubicBezTo>
                    <a:pt x="156" y="36"/>
                    <a:pt x="156" y="36"/>
                    <a:pt x="156" y="36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0" y="33"/>
                    <a:pt x="160" y="33"/>
                    <a:pt x="160" y="33"/>
                  </a:cubicBezTo>
                  <a:lnTo>
                    <a:pt x="160" y="36"/>
                  </a:lnTo>
                  <a:close/>
                  <a:moveTo>
                    <a:pt x="155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4" y="33"/>
                    <a:pt x="154" y="33"/>
                    <a:pt x="154" y="33"/>
                  </a:cubicBezTo>
                  <a:lnTo>
                    <a:pt x="155" y="36"/>
                  </a:lnTo>
                  <a:close/>
                  <a:moveTo>
                    <a:pt x="149" y="36"/>
                  </a:moveTo>
                  <a:cubicBezTo>
                    <a:pt x="145" y="36"/>
                    <a:pt x="145" y="36"/>
                    <a:pt x="145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6"/>
                  </a:lnTo>
                  <a:close/>
                  <a:moveTo>
                    <a:pt x="143" y="3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43" y="36"/>
                  </a:lnTo>
                  <a:close/>
                  <a:moveTo>
                    <a:pt x="137" y="36"/>
                  </a:moveTo>
                  <a:cubicBezTo>
                    <a:pt x="134" y="36"/>
                    <a:pt x="134" y="36"/>
                    <a:pt x="134" y="36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3"/>
                    <a:pt x="137" y="33"/>
                    <a:pt x="137" y="33"/>
                  </a:cubicBezTo>
                  <a:lnTo>
                    <a:pt x="137" y="36"/>
                  </a:lnTo>
                  <a:close/>
                  <a:moveTo>
                    <a:pt x="138" y="42"/>
                  </a:moveTo>
                  <a:cubicBezTo>
                    <a:pt x="138" y="45"/>
                    <a:pt x="138" y="45"/>
                    <a:pt x="138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2"/>
                    <a:pt x="135" y="42"/>
                    <a:pt x="135" y="42"/>
                  </a:cubicBezTo>
                  <a:lnTo>
                    <a:pt x="138" y="42"/>
                  </a:lnTo>
                  <a:close/>
                  <a:moveTo>
                    <a:pt x="140" y="45"/>
                  </a:moveTo>
                  <a:cubicBezTo>
                    <a:pt x="140" y="42"/>
                    <a:pt x="140" y="42"/>
                    <a:pt x="140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5"/>
                    <a:pt x="144" y="45"/>
                    <a:pt x="144" y="45"/>
                  </a:cubicBezTo>
                  <a:lnTo>
                    <a:pt x="140" y="45"/>
                  </a:lnTo>
                  <a:close/>
                  <a:moveTo>
                    <a:pt x="146" y="45"/>
                  </a:moveTo>
                  <a:cubicBezTo>
                    <a:pt x="145" y="42"/>
                    <a:pt x="145" y="42"/>
                    <a:pt x="145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5"/>
                    <a:pt x="149" y="45"/>
                    <a:pt x="149" y="45"/>
                  </a:cubicBezTo>
                  <a:lnTo>
                    <a:pt x="146" y="45"/>
                  </a:lnTo>
                  <a:close/>
                  <a:moveTo>
                    <a:pt x="151" y="45"/>
                  </a:moveTo>
                  <a:cubicBezTo>
                    <a:pt x="151" y="42"/>
                    <a:pt x="151" y="42"/>
                    <a:pt x="151" y="42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5" y="45"/>
                    <a:pt x="155" y="45"/>
                    <a:pt x="155" y="45"/>
                  </a:cubicBezTo>
                  <a:lnTo>
                    <a:pt x="151" y="45"/>
                  </a:lnTo>
                  <a:close/>
                  <a:moveTo>
                    <a:pt x="157" y="45"/>
                  </a:moveTo>
                  <a:cubicBezTo>
                    <a:pt x="157" y="42"/>
                    <a:pt x="157" y="42"/>
                    <a:pt x="157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5"/>
                    <a:pt x="160" y="45"/>
                    <a:pt x="160" y="45"/>
                  </a:cubicBezTo>
                  <a:lnTo>
                    <a:pt x="157" y="45"/>
                  </a:lnTo>
                  <a:close/>
                  <a:moveTo>
                    <a:pt x="162" y="42"/>
                  </a:moveTo>
                  <a:cubicBezTo>
                    <a:pt x="166" y="42"/>
                    <a:pt x="166" y="42"/>
                    <a:pt x="166" y="4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2" y="45"/>
                    <a:pt x="162" y="45"/>
                    <a:pt x="162" y="45"/>
                  </a:cubicBezTo>
                  <a:lnTo>
                    <a:pt x="162" y="42"/>
                  </a:lnTo>
                  <a:close/>
                  <a:moveTo>
                    <a:pt x="168" y="42"/>
                  </a:moveTo>
                  <a:cubicBezTo>
                    <a:pt x="172" y="42"/>
                    <a:pt x="172" y="42"/>
                    <a:pt x="172" y="42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68" y="45"/>
                    <a:pt x="168" y="45"/>
                    <a:pt x="168" y="45"/>
                  </a:cubicBezTo>
                  <a:lnTo>
                    <a:pt x="168" y="42"/>
                  </a:lnTo>
                  <a:close/>
                  <a:moveTo>
                    <a:pt x="173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3" y="45"/>
                    <a:pt x="173" y="45"/>
                    <a:pt x="173" y="45"/>
                  </a:cubicBezTo>
                  <a:lnTo>
                    <a:pt x="173" y="42"/>
                  </a:lnTo>
                  <a:close/>
                  <a:moveTo>
                    <a:pt x="179" y="42"/>
                  </a:moveTo>
                  <a:cubicBezTo>
                    <a:pt x="183" y="42"/>
                    <a:pt x="183" y="42"/>
                    <a:pt x="183" y="42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9" y="45"/>
                    <a:pt x="179" y="45"/>
                    <a:pt x="179" y="45"/>
                  </a:cubicBezTo>
                  <a:lnTo>
                    <a:pt x="179" y="42"/>
                  </a:lnTo>
                  <a:close/>
                  <a:moveTo>
                    <a:pt x="190" y="31"/>
                  </a:moveTo>
                  <a:cubicBezTo>
                    <a:pt x="186" y="31"/>
                    <a:pt x="186" y="31"/>
                    <a:pt x="186" y="31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31"/>
                  </a:lnTo>
                  <a:close/>
                  <a:moveTo>
                    <a:pt x="184" y="31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29"/>
                    <a:pt x="180" y="29"/>
                    <a:pt x="180" y="29"/>
                  </a:cubicBezTo>
                  <a:cubicBezTo>
                    <a:pt x="184" y="29"/>
                    <a:pt x="184" y="29"/>
                    <a:pt x="184" y="29"/>
                  </a:cubicBezTo>
                  <a:lnTo>
                    <a:pt x="184" y="31"/>
                  </a:lnTo>
                  <a:close/>
                  <a:moveTo>
                    <a:pt x="178" y="31"/>
                  </a:moveTo>
                  <a:cubicBezTo>
                    <a:pt x="174" y="31"/>
                    <a:pt x="174" y="31"/>
                    <a:pt x="174" y="3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31"/>
                  </a:lnTo>
                  <a:close/>
                  <a:moveTo>
                    <a:pt x="172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72" y="29"/>
                    <a:pt x="172" y="29"/>
                    <a:pt x="172" y="29"/>
                  </a:cubicBezTo>
                  <a:lnTo>
                    <a:pt x="172" y="31"/>
                  </a:lnTo>
                  <a:close/>
                  <a:moveTo>
                    <a:pt x="166" y="31"/>
                  </a:moveTo>
                  <a:cubicBezTo>
                    <a:pt x="162" y="31"/>
                    <a:pt x="162" y="31"/>
                    <a:pt x="162" y="31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6" y="29"/>
                    <a:pt x="166" y="29"/>
                    <a:pt x="166" y="29"/>
                  </a:cubicBezTo>
                  <a:lnTo>
                    <a:pt x="166" y="31"/>
                  </a:lnTo>
                  <a:close/>
                  <a:moveTo>
                    <a:pt x="160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60" y="29"/>
                    <a:pt x="160" y="29"/>
                    <a:pt x="160" y="29"/>
                  </a:cubicBezTo>
                  <a:lnTo>
                    <a:pt x="160" y="31"/>
                  </a:lnTo>
                  <a:close/>
                  <a:moveTo>
                    <a:pt x="154" y="29"/>
                  </a:moveTo>
                  <a:cubicBezTo>
                    <a:pt x="154" y="31"/>
                    <a:pt x="154" y="31"/>
                    <a:pt x="154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lnTo>
                    <a:pt x="154" y="29"/>
                  </a:lnTo>
                  <a:close/>
                  <a:moveTo>
                    <a:pt x="148" y="29"/>
                  </a:moveTo>
                  <a:cubicBezTo>
                    <a:pt x="148" y="31"/>
                    <a:pt x="148" y="31"/>
                    <a:pt x="148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29"/>
                    <a:pt x="144" y="29"/>
                    <a:pt x="144" y="29"/>
                  </a:cubicBezTo>
                  <a:lnTo>
                    <a:pt x="148" y="29"/>
                  </a:lnTo>
                  <a:close/>
                  <a:moveTo>
                    <a:pt x="142" y="29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29"/>
                    <a:pt x="138" y="29"/>
                    <a:pt x="138" y="29"/>
                  </a:cubicBezTo>
                  <a:lnTo>
                    <a:pt x="142" y="29"/>
                  </a:lnTo>
                  <a:close/>
                  <a:moveTo>
                    <a:pt x="136" y="29"/>
                  </a:moveTo>
                  <a:cubicBezTo>
                    <a:pt x="137" y="31"/>
                    <a:pt x="137" y="31"/>
                    <a:pt x="137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29"/>
                    <a:pt x="132" y="29"/>
                    <a:pt x="132" y="29"/>
                  </a:cubicBezTo>
                  <a:lnTo>
                    <a:pt x="136" y="29"/>
                  </a:lnTo>
                  <a:close/>
                  <a:moveTo>
                    <a:pt x="130" y="21"/>
                  </a:moveTo>
                  <a:cubicBezTo>
                    <a:pt x="130" y="21"/>
                    <a:pt x="130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2"/>
                    <a:pt x="12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4" y="8"/>
                    <a:pt x="125" y="8"/>
                    <a:pt x="127" y="8"/>
                  </a:cubicBezTo>
                  <a:lnTo>
                    <a:pt x="130" y="21"/>
                  </a:lnTo>
                  <a:close/>
                  <a:moveTo>
                    <a:pt x="134" y="49"/>
                  </a:moveTo>
                  <a:cubicBezTo>
                    <a:pt x="131" y="51"/>
                    <a:pt x="131" y="51"/>
                    <a:pt x="131" y="51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9" y="6"/>
                    <a:pt x="120" y="6"/>
                    <a:pt x="121" y="7"/>
                  </a:cubicBezTo>
                  <a:lnTo>
                    <a:pt x="134" y="49"/>
                  </a:lnTo>
                  <a:close/>
                  <a:moveTo>
                    <a:pt x="135" y="50"/>
                  </a:moveTo>
                  <a:cubicBezTo>
                    <a:pt x="135" y="50"/>
                    <a:pt x="135" y="50"/>
                    <a:pt x="135" y="50"/>
                  </a:cubicBezTo>
                  <a:cubicBezTo>
                    <a:pt x="136" y="50"/>
                    <a:pt x="136" y="50"/>
                    <a:pt x="136" y="49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31" y="53"/>
                    <a:pt x="131" y="53"/>
                    <a:pt x="131" y="53"/>
                  </a:cubicBezTo>
                  <a:lnTo>
                    <a:pt x="135" y="50"/>
                  </a:lnTo>
                  <a:close/>
                  <a:moveTo>
                    <a:pt x="198" y="56"/>
                  </a:moveTo>
                  <a:cubicBezTo>
                    <a:pt x="198" y="11"/>
                    <a:pt x="198" y="11"/>
                    <a:pt x="198" y="11"/>
                  </a:cubicBezTo>
                  <a:cubicBezTo>
                    <a:pt x="199" y="10"/>
                    <a:pt x="200" y="10"/>
                    <a:pt x="201" y="10"/>
                  </a:cubicBezTo>
                  <a:cubicBezTo>
                    <a:pt x="201" y="60"/>
                    <a:pt x="201" y="60"/>
                    <a:pt x="201" y="60"/>
                  </a:cubicBezTo>
                  <a:lnTo>
                    <a:pt x="198" y="56"/>
                  </a:lnTo>
                  <a:close/>
                  <a:moveTo>
                    <a:pt x="203" y="9"/>
                  </a:moveTo>
                  <a:cubicBezTo>
                    <a:pt x="204" y="9"/>
                    <a:pt x="205" y="8"/>
                    <a:pt x="206" y="8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3" y="62"/>
                    <a:pt x="203" y="62"/>
                    <a:pt x="203" y="62"/>
                  </a:cubicBezTo>
                  <a:lnTo>
                    <a:pt x="203" y="9"/>
                  </a:lnTo>
                  <a:close/>
                  <a:moveTo>
                    <a:pt x="207" y="7"/>
                  </a:moveTo>
                  <a:cubicBezTo>
                    <a:pt x="208" y="7"/>
                    <a:pt x="209" y="7"/>
                    <a:pt x="210" y="7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7" y="62"/>
                    <a:pt x="207" y="62"/>
                    <a:pt x="207" y="62"/>
                  </a:cubicBezTo>
                  <a:lnTo>
                    <a:pt x="207" y="7"/>
                  </a:lnTo>
                  <a:close/>
                  <a:moveTo>
                    <a:pt x="212" y="6"/>
                  </a:moveTo>
                  <a:cubicBezTo>
                    <a:pt x="213" y="6"/>
                    <a:pt x="214" y="6"/>
                    <a:pt x="215" y="6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2" y="62"/>
                    <a:pt x="212" y="62"/>
                    <a:pt x="212" y="62"/>
                  </a:cubicBezTo>
                  <a:lnTo>
                    <a:pt x="212" y="6"/>
                  </a:lnTo>
                  <a:close/>
                  <a:moveTo>
                    <a:pt x="217" y="5"/>
                  </a:moveTo>
                  <a:cubicBezTo>
                    <a:pt x="218" y="5"/>
                    <a:pt x="219" y="5"/>
                    <a:pt x="220" y="4"/>
                  </a:cubicBezTo>
                  <a:cubicBezTo>
                    <a:pt x="220" y="62"/>
                    <a:pt x="220" y="62"/>
                    <a:pt x="220" y="62"/>
                  </a:cubicBezTo>
                  <a:cubicBezTo>
                    <a:pt x="217" y="62"/>
                    <a:pt x="217" y="62"/>
                    <a:pt x="217" y="62"/>
                  </a:cubicBezTo>
                  <a:lnTo>
                    <a:pt x="217" y="5"/>
                  </a:lnTo>
                  <a:close/>
                  <a:moveTo>
                    <a:pt x="222" y="4"/>
                  </a:moveTo>
                  <a:cubicBezTo>
                    <a:pt x="223" y="4"/>
                    <a:pt x="224" y="4"/>
                    <a:pt x="225" y="4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2" y="62"/>
                    <a:pt x="222" y="62"/>
                    <a:pt x="222" y="62"/>
                  </a:cubicBezTo>
                  <a:lnTo>
                    <a:pt x="222" y="4"/>
                  </a:lnTo>
                  <a:close/>
                  <a:moveTo>
                    <a:pt x="227" y="3"/>
                  </a:moveTo>
                  <a:cubicBezTo>
                    <a:pt x="228" y="3"/>
                    <a:pt x="229" y="3"/>
                    <a:pt x="230" y="3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27" y="62"/>
                    <a:pt x="227" y="62"/>
                    <a:pt x="227" y="62"/>
                  </a:cubicBezTo>
                  <a:lnTo>
                    <a:pt x="227" y="3"/>
                  </a:lnTo>
                  <a:close/>
                  <a:moveTo>
                    <a:pt x="232" y="3"/>
                  </a:moveTo>
                  <a:cubicBezTo>
                    <a:pt x="233" y="2"/>
                    <a:pt x="234" y="2"/>
                    <a:pt x="235" y="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2" y="62"/>
                    <a:pt x="232" y="62"/>
                    <a:pt x="232" y="62"/>
                  </a:cubicBezTo>
                  <a:lnTo>
                    <a:pt x="232" y="3"/>
                  </a:lnTo>
                  <a:close/>
                  <a:moveTo>
                    <a:pt x="236" y="2"/>
                  </a:moveTo>
                  <a:cubicBezTo>
                    <a:pt x="238" y="2"/>
                    <a:pt x="239" y="2"/>
                    <a:pt x="239" y="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6" y="62"/>
                    <a:pt x="236" y="62"/>
                    <a:pt x="236" y="62"/>
                  </a:cubicBezTo>
                  <a:lnTo>
                    <a:pt x="236" y="2"/>
                  </a:lnTo>
                  <a:close/>
                  <a:moveTo>
                    <a:pt x="241" y="2"/>
                  </a:moveTo>
                  <a:cubicBezTo>
                    <a:pt x="244" y="2"/>
                    <a:pt x="244" y="2"/>
                    <a:pt x="244" y="2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1" y="62"/>
                    <a:pt x="241" y="62"/>
                    <a:pt x="241" y="62"/>
                  </a:cubicBezTo>
                  <a:lnTo>
                    <a:pt x="241" y="2"/>
                  </a:lnTo>
                  <a:close/>
                  <a:moveTo>
                    <a:pt x="246" y="2"/>
                  </a:moveTo>
                  <a:cubicBezTo>
                    <a:pt x="249" y="2"/>
                    <a:pt x="249" y="2"/>
                    <a:pt x="249" y="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6" y="62"/>
                    <a:pt x="246" y="62"/>
                    <a:pt x="246" y="62"/>
                  </a:cubicBezTo>
                  <a:lnTo>
                    <a:pt x="246" y="2"/>
                  </a:lnTo>
                  <a:close/>
                  <a:moveTo>
                    <a:pt x="251" y="2"/>
                  </a:moveTo>
                  <a:cubicBezTo>
                    <a:pt x="254" y="2"/>
                    <a:pt x="254" y="2"/>
                    <a:pt x="254" y="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1" y="62"/>
                    <a:pt x="251" y="62"/>
                    <a:pt x="251" y="62"/>
                  </a:cubicBezTo>
                  <a:lnTo>
                    <a:pt x="251" y="2"/>
                  </a:lnTo>
                  <a:close/>
                  <a:moveTo>
                    <a:pt x="256" y="2"/>
                  </a:moveTo>
                  <a:cubicBezTo>
                    <a:pt x="259" y="2"/>
                    <a:pt x="259" y="2"/>
                    <a:pt x="259" y="2"/>
                  </a:cubicBezTo>
                  <a:cubicBezTo>
                    <a:pt x="259" y="62"/>
                    <a:pt x="259" y="62"/>
                    <a:pt x="259" y="62"/>
                  </a:cubicBezTo>
                  <a:cubicBezTo>
                    <a:pt x="256" y="62"/>
                    <a:pt x="256" y="62"/>
                    <a:pt x="256" y="62"/>
                  </a:cubicBezTo>
                  <a:lnTo>
                    <a:pt x="256" y="2"/>
                  </a:lnTo>
                  <a:close/>
                  <a:moveTo>
                    <a:pt x="260" y="2"/>
                  </a:moveTo>
                  <a:cubicBezTo>
                    <a:pt x="263" y="2"/>
                    <a:pt x="263" y="2"/>
                    <a:pt x="263" y="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0" y="62"/>
                    <a:pt x="260" y="62"/>
                    <a:pt x="260" y="62"/>
                  </a:cubicBezTo>
                  <a:lnTo>
                    <a:pt x="260" y="2"/>
                  </a:lnTo>
                  <a:close/>
                  <a:moveTo>
                    <a:pt x="265" y="2"/>
                  </a:moveTo>
                  <a:cubicBezTo>
                    <a:pt x="268" y="2"/>
                    <a:pt x="268" y="2"/>
                    <a:pt x="268" y="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5" y="62"/>
                    <a:pt x="265" y="62"/>
                    <a:pt x="265" y="62"/>
                  </a:cubicBezTo>
                  <a:lnTo>
                    <a:pt x="265" y="2"/>
                  </a:lnTo>
                  <a:close/>
                  <a:moveTo>
                    <a:pt x="270" y="2"/>
                  </a:moveTo>
                  <a:cubicBezTo>
                    <a:pt x="273" y="2"/>
                    <a:pt x="273" y="2"/>
                    <a:pt x="273" y="2"/>
                  </a:cubicBezTo>
                  <a:cubicBezTo>
                    <a:pt x="273" y="62"/>
                    <a:pt x="273" y="62"/>
                    <a:pt x="273" y="62"/>
                  </a:cubicBezTo>
                  <a:cubicBezTo>
                    <a:pt x="270" y="62"/>
                    <a:pt x="270" y="62"/>
                    <a:pt x="270" y="62"/>
                  </a:cubicBezTo>
                  <a:lnTo>
                    <a:pt x="270" y="2"/>
                  </a:lnTo>
                  <a:close/>
                  <a:moveTo>
                    <a:pt x="275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5" y="62"/>
                    <a:pt x="275" y="62"/>
                    <a:pt x="275" y="62"/>
                  </a:cubicBezTo>
                  <a:lnTo>
                    <a:pt x="275" y="2"/>
                  </a:lnTo>
                  <a:close/>
                  <a:moveTo>
                    <a:pt x="280" y="2"/>
                  </a:moveTo>
                  <a:cubicBezTo>
                    <a:pt x="283" y="2"/>
                    <a:pt x="283" y="2"/>
                    <a:pt x="283" y="2"/>
                  </a:cubicBezTo>
                  <a:cubicBezTo>
                    <a:pt x="283" y="62"/>
                    <a:pt x="283" y="62"/>
                    <a:pt x="283" y="62"/>
                  </a:cubicBezTo>
                  <a:cubicBezTo>
                    <a:pt x="280" y="62"/>
                    <a:pt x="280" y="62"/>
                    <a:pt x="280" y="62"/>
                  </a:cubicBezTo>
                  <a:lnTo>
                    <a:pt x="280" y="2"/>
                  </a:lnTo>
                  <a:close/>
                  <a:moveTo>
                    <a:pt x="285" y="2"/>
                  </a:moveTo>
                  <a:cubicBezTo>
                    <a:pt x="288" y="2"/>
                    <a:pt x="288" y="2"/>
                    <a:pt x="288" y="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5" y="62"/>
                    <a:pt x="285" y="62"/>
                    <a:pt x="285" y="62"/>
                  </a:cubicBezTo>
                  <a:lnTo>
                    <a:pt x="285" y="2"/>
                  </a:lnTo>
                  <a:close/>
                  <a:moveTo>
                    <a:pt x="289" y="2"/>
                  </a:moveTo>
                  <a:cubicBezTo>
                    <a:pt x="292" y="2"/>
                    <a:pt x="292" y="2"/>
                    <a:pt x="292" y="2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89" y="62"/>
                    <a:pt x="289" y="62"/>
                    <a:pt x="289" y="62"/>
                  </a:cubicBezTo>
                  <a:lnTo>
                    <a:pt x="289" y="2"/>
                  </a:lnTo>
                  <a:close/>
                  <a:moveTo>
                    <a:pt x="294" y="2"/>
                  </a:moveTo>
                  <a:cubicBezTo>
                    <a:pt x="297" y="2"/>
                    <a:pt x="297" y="2"/>
                    <a:pt x="297" y="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4" y="62"/>
                    <a:pt x="294" y="62"/>
                    <a:pt x="294" y="62"/>
                  </a:cubicBezTo>
                  <a:lnTo>
                    <a:pt x="294" y="2"/>
                  </a:lnTo>
                  <a:close/>
                  <a:moveTo>
                    <a:pt x="299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62"/>
                    <a:pt x="302" y="62"/>
                    <a:pt x="302" y="62"/>
                  </a:cubicBezTo>
                  <a:cubicBezTo>
                    <a:pt x="299" y="62"/>
                    <a:pt x="299" y="62"/>
                    <a:pt x="299" y="62"/>
                  </a:cubicBezTo>
                  <a:lnTo>
                    <a:pt x="299" y="2"/>
                  </a:lnTo>
                  <a:close/>
                  <a:moveTo>
                    <a:pt x="304" y="2"/>
                  </a:moveTo>
                  <a:cubicBezTo>
                    <a:pt x="307" y="2"/>
                    <a:pt x="307" y="2"/>
                    <a:pt x="307" y="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4" y="62"/>
                    <a:pt x="304" y="62"/>
                    <a:pt x="304" y="62"/>
                  </a:cubicBezTo>
                  <a:lnTo>
                    <a:pt x="304" y="2"/>
                  </a:lnTo>
                  <a:close/>
                  <a:moveTo>
                    <a:pt x="309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09" y="62"/>
                    <a:pt x="309" y="62"/>
                    <a:pt x="309" y="62"/>
                  </a:cubicBezTo>
                  <a:lnTo>
                    <a:pt x="309" y="2"/>
                  </a:lnTo>
                  <a:close/>
                  <a:moveTo>
                    <a:pt x="313" y="2"/>
                  </a:moveTo>
                  <a:cubicBezTo>
                    <a:pt x="316" y="2"/>
                    <a:pt x="316" y="2"/>
                    <a:pt x="316" y="2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3" y="62"/>
                    <a:pt x="313" y="62"/>
                    <a:pt x="313" y="62"/>
                  </a:cubicBezTo>
                  <a:lnTo>
                    <a:pt x="313" y="2"/>
                  </a:lnTo>
                  <a:close/>
                  <a:moveTo>
                    <a:pt x="318" y="2"/>
                  </a:moveTo>
                  <a:cubicBezTo>
                    <a:pt x="321" y="2"/>
                    <a:pt x="321" y="2"/>
                    <a:pt x="321" y="2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18" y="62"/>
                    <a:pt x="318" y="62"/>
                    <a:pt x="318" y="62"/>
                  </a:cubicBezTo>
                  <a:lnTo>
                    <a:pt x="318" y="2"/>
                  </a:lnTo>
                  <a:close/>
                  <a:moveTo>
                    <a:pt x="182" y="18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1" y="19"/>
                    <a:pt x="180" y="19"/>
                    <a:pt x="179" y="19"/>
                  </a:cubicBezTo>
                  <a:cubicBezTo>
                    <a:pt x="180" y="19"/>
                    <a:pt x="181" y="18"/>
                    <a:pt x="182" y="18"/>
                  </a:cubicBezTo>
                  <a:close/>
                  <a:moveTo>
                    <a:pt x="192" y="22"/>
                  </a:moveTo>
                  <a:cubicBezTo>
                    <a:pt x="191" y="27"/>
                    <a:pt x="191" y="27"/>
                    <a:pt x="191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2"/>
                    <a:pt x="166" y="18"/>
                    <a:pt x="192" y="22"/>
                  </a:cubicBezTo>
                  <a:close/>
                  <a:moveTo>
                    <a:pt x="151" y="19"/>
                  </a:moveTo>
                  <a:cubicBezTo>
                    <a:pt x="151" y="18"/>
                    <a:pt x="151" y="18"/>
                    <a:pt x="151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1" y="19"/>
                  </a:cubicBezTo>
                  <a:close/>
                  <a:moveTo>
                    <a:pt x="95" y="2"/>
                  </a:moveTo>
                  <a:cubicBezTo>
                    <a:pt x="113" y="62"/>
                    <a:pt x="113" y="62"/>
                    <a:pt x="11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4" y="2"/>
                    <a:pt x="95" y="2"/>
                  </a:cubicBezTo>
                  <a:close/>
                  <a:moveTo>
                    <a:pt x="2" y="2"/>
                  </a:moveTo>
                  <a:cubicBezTo>
                    <a:pt x="90" y="2"/>
                    <a:pt x="90" y="2"/>
                    <a:pt x="90" y="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2" y="62"/>
                    <a:pt x="2" y="62"/>
                    <a:pt x="2" y="62"/>
                  </a:cubicBezTo>
                  <a:lnTo>
                    <a:pt x="2" y="2"/>
                  </a:lnTo>
                  <a:close/>
                  <a:moveTo>
                    <a:pt x="115" y="6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9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5" y="62"/>
                  </a:lnTo>
                  <a:close/>
                  <a:moveTo>
                    <a:pt x="129" y="55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8"/>
                    <a:pt x="196" y="58"/>
                  </a:cubicBezTo>
                  <a:cubicBezTo>
                    <a:pt x="126" y="58"/>
                    <a:pt x="126" y="58"/>
                    <a:pt x="126" y="58"/>
                  </a:cubicBezTo>
                  <a:lnTo>
                    <a:pt x="12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21"/>
            <p:cNvSpPr>
              <a:spLocks noEditPoints="1"/>
            </p:cNvSpPr>
            <p:nvPr userDrawn="1"/>
          </p:nvSpPr>
          <p:spPr bwMode="auto">
            <a:xfrm>
              <a:off x="-6350" y="4583113"/>
              <a:ext cx="2128838" cy="265113"/>
            </a:xfrm>
            <a:custGeom>
              <a:avLst/>
              <a:gdLst>
                <a:gd name="T0" fmla="*/ 1332 w 1341"/>
                <a:gd name="T1" fmla="*/ 163 h 167"/>
                <a:gd name="T2" fmla="*/ 1332 w 1341"/>
                <a:gd name="T3" fmla="*/ 163 h 167"/>
                <a:gd name="T4" fmla="*/ 1336 w 1341"/>
                <a:gd name="T5" fmla="*/ 163 h 167"/>
                <a:gd name="T6" fmla="*/ 1328 w 1341"/>
                <a:gd name="T7" fmla="*/ 61 h 167"/>
                <a:gd name="T8" fmla="*/ 1101 w 1341"/>
                <a:gd name="T9" fmla="*/ 0 h 167"/>
                <a:gd name="T10" fmla="*/ 940 w 1341"/>
                <a:gd name="T11" fmla="*/ 61 h 167"/>
                <a:gd name="T12" fmla="*/ 853 w 1341"/>
                <a:gd name="T13" fmla="*/ 0 h 167"/>
                <a:gd name="T14" fmla="*/ 692 w 1341"/>
                <a:gd name="T15" fmla="*/ 61 h 167"/>
                <a:gd name="T16" fmla="*/ 600 w 1341"/>
                <a:gd name="T17" fmla="*/ 4 h 167"/>
                <a:gd name="T18" fmla="*/ 439 w 1341"/>
                <a:gd name="T19" fmla="*/ 61 h 167"/>
                <a:gd name="T20" fmla="*/ 352 w 1341"/>
                <a:gd name="T21" fmla="*/ 4 h 167"/>
                <a:gd name="T22" fmla="*/ 191 w 1341"/>
                <a:gd name="T23" fmla="*/ 61 h 167"/>
                <a:gd name="T24" fmla="*/ 0 w 1341"/>
                <a:gd name="T25" fmla="*/ 167 h 167"/>
                <a:gd name="T26" fmla="*/ 605 w 1341"/>
                <a:gd name="T27" fmla="*/ 150 h 167"/>
                <a:gd name="T28" fmla="*/ 1319 w 1341"/>
                <a:gd name="T29" fmla="*/ 70 h 167"/>
                <a:gd name="T30" fmla="*/ 1101 w 1341"/>
                <a:gd name="T31" fmla="*/ 158 h 167"/>
                <a:gd name="T32" fmla="*/ 1319 w 1341"/>
                <a:gd name="T33" fmla="*/ 70 h 167"/>
                <a:gd name="T34" fmla="*/ 1092 w 1341"/>
                <a:gd name="T35" fmla="*/ 8 h 167"/>
                <a:gd name="T36" fmla="*/ 949 w 1341"/>
                <a:gd name="T37" fmla="*/ 154 h 167"/>
                <a:gd name="T38" fmla="*/ 940 w 1341"/>
                <a:gd name="T39" fmla="*/ 70 h 167"/>
                <a:gd name="T40" fmla="*/ 853 w 1341"/>
                <a:gd name="T41" fmla="*/ 158 h 167"/>
                <a:gd name="T42" fmla="*/ 940 w 1341"/>
                <a:gd name="T43" fmla="*/ 70 h 167"/>
                <a:gd name="T44" fmla="*/ 844 w 1341"/>
                <a:gd name="T45" fmla="*/ 8 h 167"/>
                <a:gd name="T46" fmla="*/ 696 w 1341"/>
                <a:gd name="T47" fmla="*/ 154 h 167"/>
                <a:gd name="T48" fmla="*/ 692 w 1341"/>
                <a:gd name="T49" fmla="*/ 70 h 167"/>
                <a:gd name="T50" fmla="*/ 600 w 1341"/>
                <a:gd name="T51" fmla="*/ 158 h 167"/>
                <a:gd name="T52" fmla="*/ 692 w 1341"/>
                <a:gd name="T53" fmla="*/ 70 h 167"/>
                <a:gd name="T54" fmla="*/ 592 w 1341"/>
                <a:gd name="T55" fmla="*/ 13 h 167"/>
                <a:gd name="T56" fmla="*/ 587 w 1341"/>
                <a:gd name="T57" fmla="*/ 158 h 167"/>
                <a:gd name="T58" fmla="*/ 448 w 1341"/>
                <a:gd name="T59" fmla="*/ 13 h 167"/>
                <a:gd name="T60" fmla="*/ 439 w 1341"/>
                <a:gd name="T61" fmla="*/ 158 h 167"/>
                <a:gd name="T62" fmla="*/ 352 w 1341"/>
                <a:gd name="T63" fmla="*/ 70 h 167"/>
                <a:gd name="T64" fmla="*/ 196 w 1341"/>
                <a:gd name="T65" fmla="*/ 13 h 167"/>
                <a:gd name="T66" fmla="*/ 344 w 1341"/>
                <a:gd name="T67" fmla="*/ 158 h 167"/>
                <a:gd name="T68" fmla="*/ 196 w 1341"/>
                <a:gd name="T69" fmla="*/ 13 h 167"/>
                <a:gd name="T70" fmla="*/ 191 w 1341"/>
                <a:gd name="T71" fmla="*/ 70 h 167"/>
                <a:gd name="T72" fmla="*/ 8 w 1341"/>
                <a:gd name="T73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1" h="167">
                  <a:moveTo>
                    <a:pt x="600" y="167"/>
                  </a:moveTo>
                  <a:lnTo>
                    <a:pt x="1332" y="163"/>
                  </a:lnTo>
                  <a:lnTo>
                    <a:pt x="1332" y="163"/>
                  </a:lnTo>
                  <a:lnTo>
                    <a:pt x="1332" y="163"/>
                  </a:lnTo>
                  <a:lnTo>
                    <a:pt x="1336" y="163"/>
                  </a:lnTo>
                  <a:lnTo>
                    <a:pt x="1336" y="163"/>
                  </a:lnTo>
                  <a:lnTo>
                    <a:pt x="1341" y="163"/>
                  </a:lnTo>
                  <a:lnTo>
                    <a:pt x="1328" y="61"/>
                  </a:lnTo>
                  <a:lnTo>
                    <a:pt x="1101" y="61"/>
                  </a:lnTo>
                  <a:lnTo>
                    <a:pt x="1101" y="0"/>
                  </a:lnTo>
                  <a:lnTo>
                    <a:pt x="940" y="0"/>
                  </a:lnTo>
                  <a:lnTo>
                    <a:pt x="940" y="61"/>
                  </a:lnTo>
                  <a:lnTo>
                    <a:pt x="853" y="61"/>
                  </a:lnTo>
                  <a:lnTo>
                    <a:pt x="853" y="0"/>
                  </a:lnTo>
                  <a:lnTo>
                    <a:pt x="692" y="0"/>
                  </a:lnTo>
                  <a:lnTo>
                    <a:pt x="692" y="61"/>
                  </a:lnTo>
                  <a:lnTo>
                    <a:pt x="600" y="61"/>
                  </a:lnTo>
                  <a:lnTo>
                    <a:pt x="600" y="4"/>
                  </a:lnTo>
                  <a:lnTo>
                    <a:pt x="439" y="4"/>
                  </a:lnTo>
                  <a:lnTo>
                    <a:pt x="439" y="61"/>
                  </a:lnTo>
                  <a:lnTo>
                    <a:pt x="352" y="61"/>
                  </a:lnTo>
                  <a:lnTo>
                    <a:pt x="352" y="4"/>
                  </a:lnTo>
                  <a:lnTo>
                    <a:pt x="191" y="4"/>
                  </a:lnTo>
                  <a:lnTo>
                    <a:pt x="191" y="61"/>
                  </a:lnTo>
                  <a:lnTo>
                    <a:pt x="26" y="61"/>
                  </a:lnTo>
                  <a:lnTo>
                    <a:pt x="0" y="167"/>
                  </a:lnTo>
                  <a:lnTo>
                    <a:pt x="587" y="167"/>
                  </a:lnTo>
                  <a:lnTo>
                    <a:pt x="605" y="150"/>
                  </a:lnTo>
                  <a:lnTo>
                    <a:pt x="600" y="167"/>
                  </a:lnTo>
                  <a:close/>
                  <a:moveTo>
                    <a:pt x="1319" y="70"/>
                  </a:moveTo>
                  <a:lnTo>
                    <a:pt x="1332" y="154"/>
                  </a:lnTo>
                  <a:lnTo>
                    <a:pt x="1101" y="158"/>
                  </a:lnTo>
                  <a:lnTo>
                    <a:pt x="1101" y="70"/>
                  </a:lnTo>
                  <a:lnTo>
                    <a:pt x="1319" y="70"/>
                  </a:lnTo>
                  <a:close/>
                  <a:moveTo>
                    <a:pt x="949" y="8"/>
                  </a:moveTo>
                  <a:lnTo>
                    <a:pt x="1092" y="8"/>
                  </a:lnTo>
                  <a:lnTo>
                    <a:pt x="1092" y="154"/>
                  </a:lnTo>
                  <a:lnTo>
                    <a:pt x="949" y="154"/>
                  </a:lnTo>
                  <a:lnTo>
                    <a:pt x="949" y="8"/>
                  </a:lnTo>
                  <a:close/>
                  <a:moveTo>
                    <a:pt x="940" y="70"/>
                  </a:moveTo>
                  <a:lnTo>
                    <a:pt x="940" y="158"/>
                  </a:lnTo>
                  <a:lnTo>
                    <a:pt x="853" y="158"/>
                  </a:lnTo>
                  <a:lnTo>
                    <a:pt x="853" y="70"/>
                  </a:lnTo>
                  <a:lnTo>
                    <a:pt x="940" y="70"/>
                  </a:lnTo>
                  <a:close/>
                  <a:moveTo>
                    <a:pt x="696" y="8"/>
                  </a:moveTo>
                  <a:lnTo>
                    <a:pt x="844" y="8"/>
                  </a:lnTo>
                  <a:lnTo>
                    <a:pt x="844" y="154"/>
                  </a:lnTo>
                  <a:lnTo>
                    <a:pt x="696" y="154"/>
                  </a:lnTo>
                  <a:lnTo>
                    <a:pt x="696" y="8"/>
                  </a:lnTo>
                  <a:close/>
                  <a:moveTo>
                    <a:pt x="692" y="70"/>
                  </a:moveTo>
                  <a:lnTo>
                    <a:pt x="692" y="158"/>
                  </a:lnTo>
                  <a:lnTo>
                    <a:pt x="600" y="158"/>
                  </a:lnTo>
                  <a:lnTo>
                    <a:pt x="600" y="70"/>
                  </a:lnTo>
                  <a:lnTo>
                    <a:pt x="692" y="70"/>
                  </a:lnTo>
                  <a:close/>
                  <a:moveTo>
                    <a:pt x="448" y="13"/>
                  </a:moveTo>
                  <a:lnTo>
                    <a:pt x="592" y="13"/>
                  </a:lnTo>
                  <a:lnTo>
                    <a:pt x="592" y="158"/>
                  </a:lnTo>
                  <a:lnTo>
                    <a:pt x="587" y="158"/>
                  </a:lnTo>
                  <a:lnTo>
                    <a:pt x="448" y="158"/>
                  </a:lnTo>
                  <a:lnTo>
                    <a:pt x="448" y="13"/>
                  </a:lnTo>
                  <a:close/>
                  <a:moveTo>
                    <a:pt x="439" y="70"/>
                  </a:moveTo>
                  <a:lnTo>
                    <a:pt x="439" y="158"/>
                  </a:lnTo>
                  <a:lnTo>
                    <a:pt x="352" y="158"/>
                  </a:lnTo>
                  <a:lnTo>
                    <a:pt x="352" y="70"/>
                  </a:lnTo>
                  <a:lnTo>
                    <a:pt x="439" y="70"/>
                  </a:lnTo>
                  <a:close/>
                  <a:moveTo>
                    <a:pt x="196" y="13"/>
                  </a:moveTo>
                  <a:lnTo>
                    <a:pt x="344" y="13"/>
                  </a:lnTo>
                  <a:lnTo>
                    <a:pt x="344" y="158"/>
                  </a:lnTo>
                  <a:lnTo>
                    <a:pt x="196" y="158"/>
                  </a:lnTo>
                  <a:lnTo>
                    <a:pt x="196" y="13"/>
                  </a:lnTo>
                  <a:close/>
                  <a:moveTo>
                    <a:pt x="30" y="70"/>
                  </a:moveTo>
                  <a:lnTo>
                    <a:pt x="191" y="70"/>
                  </a:lnTo>
                  <a:lnTo>
                    <a:pt x="191" y="158"/>
                  </a:lnTo>
                  <a:lnTo>
                    <a:pt x="8" y="158"/>
                  </a:lnTo>
                  <a:lnTo>
                    <a:pt x="3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22"/>
            <p:cNvSpPr>
              <a:spLocks noEditPoints="1"/>
            </p:cNvSpPr>
            <p:nvPr userDrawn="1"/>
          </p:nvSpPr>
          <p:spPr bwMode="auto">
            <a:xfrm>
              <a:off x="366713" y="4630738"/>
              <a:ext cx="103188" cy="176213"/>
            </a:xfrm>
            <a:custGeom>
              <a:avLst/>
              <a:gdLst>
                <a:gd name="T0" fmla="*/ 13 w 15"/>
                <a:gd name="T1" fmla="*/ 8 h 25"/>
                <a:gd name="T2" fmla="*/ 11 w 15"/>
                <a:gd name="T3" fmla="*/ 9 h 25"/>
                <a:gd name="T4" fmla="*/ 10 w 15"/>
                <a:gd name="T5" fmla="*/ 10 h 25"/>
                <a:gd name="T6" fmla="*/ 7 w 15"/>
                <a:gd name="T7" fmla="*/ 13 h 25"/>
                <a:gd name="T8" fmla="*/ 6 w 15"/>
                <a:gd name="T9" fmla="*/ 13 h 25"/>
                <a:gd name="T10" fmla="*/ 8 w 15"/>
                <a:gd name="T11" fmla="*/ 11 h 25"/>
                <a:gd name="T12" fmla="*/ 11 w 15"/>
                <a:gd name="T13" fmla="*/ 7 h 25"/>
                <a:gd name="T14" fmla="*/ 12 w 15"/>
                <a:gd name="T15" fmla="*/ 5 h 25"/>
                <a:gd name="T16" fmla="*/ 11 w 15"/>
                <a:gd name="T17" fmla="*/ 4 h 25"/>
                <a:gd name="T18" fmla="*/ 10 w 15"/>
                <a:gd name="T19" fmla="*/ 2 h 25"/>
                <a:gd name="T20" fmla="*/ 9 w 15"/>
                <a:gd name="T21" fmla="*/ 1 h 25"/>
                <a:gd name="T22" fmla="*/ 7 w 15"/>
                <a:gd name="T23" fmla="*/ 1 h 25"/>
                <a:gd name="T24" fmla="*/ 7 w 15"/>
                <a:gd name="T25" fmla="*/ 2 h 25"/>
                <a:gd name="T26" fmla="*/ 7 w 15"/>
                <a:gd name="T27" fmla="*/ 5 h 25"/>
                <a:gd name="T28" fmla="*/ 7 w 15"/>
                <a:gd name="T29" fmla="*/ 6 h 25"/>
                <a:gd name="T30" fmla="*/ 7 w 15"/>
                <a:gd name="T31" fmla="*/ 9 h 25"/>
                <a:gd name="T32" fmla="*/ 4 w 15"/>
                <a:gd name="T33" fmla="*/ 11 h 25"/>
                <a:gd name="T34" fmla="*/ 3 w 15"/>
                <a:gd name="T35" fmla="*/ 12 h 25"/>
                <a:gd name="T36" fmla="*/ 4 w 15"/>
                <a:gd name="T37" fmla="*/ 13 h 25"/>
                <a:gd name="T38" fmla="*/ 5 w 15"/>
                <a:gd name="T39" fmla="*/ 13 h 25"/>
                <a:gd name="T40" fmla="*/ 4 w 15"/>
                <a:gd name="T41" fmla="*/ 15 h 25"/>
                <a:gd name="T42" fmla="*/ 3 w 15"/>
                <a:gd name="T43" fmla="*/ 17 h 25"/>
                <a:gd name="T44" fmla="*/ 1 w 15"/>
                <a:gd name="T45" fmla="*/ 20 h 25"/>
                <a:gd name="T46" fmla="*/ 0 w 15"/>
                <a:gd name="T47" fmla="*/ 20 h 25"/>
                <a:gd name="T48" fmla="*/ 1 w 15"/>
                <a:gd name="T49" fmla="*/ 22 h 25"/>
                <a:gd name="T50" fmla="*/ 2 w 15"/>
                <a:gd name="T51" fmla="*/ 25 h 25"/>
                <a:gd name="T52" fmla="*/ 4 w 15"/>
                <a:gd name="T53" fmla="*/ 23 h 25"/>
                <a:gd name="T54" fmla="*/ 4 w 15"/>
                <a:gd name="T55" fmla="*/ 22 h 25"/>
                <a:gd name="T56" fmla="*/ 3 w 15"/>
                <a:gd name="T57" fmla="*/ 20 h 25"/>
                <a:gd name="T58" fmla="*/ 5 w 15"/>
                <a:gd name="T59" fmla="*/ 18 h 25"/>
                <a:gd name="T60" fmla="*/ 6 w 15"/>
                <a:gd name="T61" fmla="*/ 20 h 25"/>
                <a:gd name="T62" fmla="*/ 7 w 15"/>
                <a:gd name="T63" fmla="*/ 21 h 25"/>
                <a:gd name="T64" fmla="*/ 6 w 15"/>
                <a:gd name="T65" fmla="*/ 22 h 25"/>
                <a:gd name="T66" fmla="*/ 7 w 15"/>
                <a:gd name="T67" fmla="*/ 23 h 25"/>
                <a:gd name="T68" fmla="*/ 8 w 15"/>
                <a:gd name="T69" fmla="*/ 24 h 25"/>
                <a:gd name="T70" fmla="*/ 9 w 15"/>
                <a:gd name="T71" fmla="*/ 23 h 25"/>
                <a:gd name="T72" fmla="*/ 11 w 15"/>
                <a:gd name="T73" fmla="*/ 21 h 25"/>
                <a:gd name="T74" fmla="*/ 13 w 15"/>
                <a:gd name="T75" fmla="*/ 22 h 25"/>
                <a:gd name="T76" fmla="*/ 14 w 15"/>
                <a:gd name="T77" fmla="*/ 18 h 25"/>
                <a:gd name="T78" fmla="*/ 14 w 15"/>
                <a:gd name="T79" fmla="*/ 17 h 25"/>
                <a:gd name="T80" fmla="*/ 14 w 15"/>
                <a:gd name="T81" fmla="*/ 13 h 25"/>
                <a:gd name="T82" fmla="*/ 15 w 15"/>
                <a:gd name="T83" fmla="*/ 10 h 25"/>
                <a:gd name="T84" fmla="*/ 14 w 15"/>
                <a:gd name="T85" fmla="*/ 8 h 25"/>
                <a:gd name="T86" fmla="*/ 8 w 15"/>
                <a:gd name="T87" fmla="*/ 15 h 25"/>
                <a:gd name="T88" fmla="*/ 8 w 15"/>
                <a:gd name="T89" fmla="*/ 17 h 25"/>
                <a:gd name="T90" fmla="*/ 7 w 15"/>
                <a:gd name="T91" fmla="*/ 18 h 25"/>
                <a:gd name="T92" fmla="*/ 7 w 15"/>
                <a:gd name="T93" fmla="*/ 16 h 25"/>
                <a:gd name="T94" fmla="*/ 7 w 15"/>
                <a:gd name="T95" fmla="*/ 14 h 25"/>
                <a:gd name="T96" fmla="*/ 8 w 15"/>
                <a:gd name="T97" fmla="*/ 14 h 25"/>
                <a:gd name="T98" fmla="*/ 9 w 15"/>
                <a:gd name="T99" fmla="*/ 14 h 25"/>
                <a:gd name="T100" fmla="*/ 11 w 15"/>
                <a:gd name="T101" fmla="*/ 14 h 25"/>
                <a:gd name="T102" fmla="*/ 11 w 15"/>
                <a:gd name="T103" fmla="*/ 16 h 25"/>
                <a:gd name="T104" fmla="*/ 11 w 15"/>
                <a:gd name="T105" fmla="*/ 20 h 25"/>
                <a:gd name="T106" fmla="*/ 10 w 15"/>
                <a:gd name="T107" fmla="*/ 19 h 25"/>
                <a:gd name="T108" fmla="*/ 9 w 15"/>
                <a:gd name="T109" fmla="*/ 18 h 25"/>
                <a:gd name="T110" fmla="*/ 9 w 15"/>
                <a:gd name="T111" fmla="*/ 16 h 25"/>
                <a:gd name="T112" fmla="*/ 10 w 15"/>
                <a:gd name="T113" fmla="*/ 13 h 25"/>
                <a:gd name="T114" fmla="*/ 10 w 15"/>
                <a:gd name="T115" fmla="*/ 11 h 25"/>
                <a:gd name="T116" fmla="*/ 12 w 15"/>
                <a:gd name="T117" fmla="*/ 10 h 25"/>
                <a:gd name="T118" fmla="*/ 11 w 15"/>
                <a:gd name="T11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25"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0" y="8"/>
                    <a:pt x="11" y="7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1" y="5"/>
                    <a:pt x="11" y="6"/>
                    <a:pt x="10" y="5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4" y="16"/>
                    <a:pt x="4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5" y="19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19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2"/>
                    <a:pt x="9" y="21"/>
                    <a:pt x="9" y="20"/>
                  </a:cubicBezTo>
                  <a:cubicBezTo>
                    <a:pt x="10" y="20"/>
                    <a:pt x="10" y="21"/>
                    <a:pt x="11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4"/>
                    <a:pt x="9" y="14"/>
                  </a:cubicBezTo>
                  <a:cubicBezTo>
                    <a:pt x="8" y="14"/>
                    <a:pt x="8" y="14"/>
                    <a:pt x="8" y="1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10" y="19"/>
                    <a:pt x="10" y="19"/>
                  </a:cubicBezTo>
                  <a:cubicBezTo>
                    <a:pt x="10" y="18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1" y="13"/>
                    <a:pt x="10" y="13"/>
                  </a:cubicBezTo>
                  <a:cubicBezTo>
                    <a:pt x="10" y="13"/>
                    <a:pt x="10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23"/>
            <p:cNvSpPr/>
            <p:nvPr userDrawn="1"/>
          </p:nvSpPr>
          <p:spPr bwMode="auto">
            <a:xfrm>
              <a:off x="1160463" y="4652963"/>
              <a:ext cx="90488" cy="125413"/>
            </a:xfrm>
            <a:custGeom>
              <a:avLst/>
              <a:gdLst>
                <a:gd name="T0" fmla="*/ 11 w 13"/>
                <a:gd name="T1" fmla="*/ 7 h 18"/>
                <a:gd name="T2" fmla="*/ 13 w 13"/>
                <a:gd name="T3" fmla="*/ 6 h 18"/>
                <a:gd name="T4" fmla="*/ 13 w 13"/>
                <a:gd name="T5" fmla="*/ 5 h 18"/>
                <a:gd name="T6" fmla="*/ 12 w 13"/>
                <a:gd name="T7" fmla="*/ 5 h 18"/>
                <a:gd name="T8" fmla="*/ 11 w 13"/>
                <a:gd name="T9" fmla="*/ 5 h 18"/>
                <a:gd name="T10" fmla="*/ 11 w 13"/>
                <a:gd name="T11" fmla="*/ 5 h 18"/>
                <a:gd name="T12" fmla="*/ 11 w 13"/>
                <a:gd name="T13" fmla="*/ 6 h 18"/>
                <a:gd name="T14" fmla="*/ 10 w 13"/>
                <a:gd name="T15" fmla="*/ 6 h 18"/>
                <a:gd name="T16" fmla="*/ 9 w 13"/>
                <a:gd name="T17" fmla="*/ 7 h 18"/>
                <a:gd name="T18" fmla="*/ 8 w 13"/>
                <a:gd name="T19" fmla="*/ 7 h 18"/>
                <a:gd name="T20" fmla="*/ 8 w 13"/>
                <a:gd name="T21" fmla="*/ 5 h 18"/>
                <a:gd name="T22" fmla="*/ 8 w 13"/>
                <a:gd name="T23" fmla="*/ 4 h 18"/>
                <a:gd name="T24" fmla="*/ 9 w 13"/>
                <a:gd name="T25" fmla="*/ 3 h 18"/>
                <a:gd name="T26" fmla="*/ 9 w 13"/>
                <a:gd name="T27" fmla="*/ 2 h 18"/>
                <a:gd name="T28" fmla="*/ 9 w 13"/>
                <a:gd name="T29" fmla="*/ 1 h 18"/>
                <a:gd name="T30" fmla="*/ 8 w 13"/>
                <a:gd name="T31" fmla="*/ 1 h 18"/>
                <a:gd name="T32" fmla="*/ 7 w 13"/>
                <a:gd name="T33" fmla="*/ 0 h 18"/>
                <a:gd name="T34" fmla="*/ 6 w 13"/>
                <a:gd name="T35" fmla="*/ 1 h 18"/>
                <a:gd name="T36" fmla="*/ 7 w 13"/>
                <a:gd name="T37" fmla="*/ 2 h 18"/>
                <a:gd name="T38" fmla="*/ 6 w 13"/>
                <a:gd name="T39" fmla="*/ 5 h 18"/>
                <a:gd name="T40" fmla="*/ 6 w 13"/>
                <a:gd name="T41" fmla="*/ 7 h 18"/>
                <a:gd name="T42" fmla="*/ 6 w 13"/>
                <a:gd name="T43" fmla="*/ 8 h 18"/>
                <a:gd name="T44" fmla="*/ 6 w 13"/>
                <a:gd name="T45" fmla="*/ 8 h 18"/>
                <a:gd name="T46" fmla="*/ 5 w 13"/>
                <a:gd name="T47" fmla="*/ 9 h 18"/>
                <a:gd name="T48" fmla="*/ 2 w 13"/>
                <a:gd name="T49" fmla="*/ 9 h 18"/>
                <a:gd name="T50" fmla="*/ 2 w 13"/>
                <a:gd name="T51" fmla="*/ 10 h 18"/>
                <a:gd name="T52" fmla="*/ 1 w 13"/>
                <a:gd name="T53" fmla="*/ 10 h 18"/>
                <a:gd name="T54" fmla="*/ 1 w 13"/>
                <a:gd name="T55" fmla="*/ 10 h 18"/>
                <a:gd name="T56" fmla="*/ 2 w 13"/>
                <a:gd name="T57" fmla="*/ 12 h 18"/>
                <a:gd name="T58" fmla="*/ 2 w 13"/>
                <a:gd name="T59" fmla="*/ 12 h 18"/>
                <a:gd name="T60" fmla="*/ 3 w 13"/>
                <a:gd name="T61" fmla="*/ 12 h 18"/>
                <a:gd name="T62" fmla="*/ 3 w 13"/>
                <a:gd name="T63" fmla="*/ 11 h 18"/>
                <a:gd name="T64" fmla="*/ 5 w 13"/>
                <a:gd name="T65" fmla="*/ 10 h 18"/>
                <a:gd name="T66" fmla="*/ 6 w 13"/>
                <a:gd name="T67" fmla="*/ 9 h 18"/>
                <a:gd name="T68" fmla="*/ 6 w 13"/>
                <a:gd name="T69" fmla="*/ 10 h 18"/>
                <a:gd name="T70" fmla="*/ 6 w 13"/>
                <a:gd name="T71" fmla="*/ 11 h 18"/>
                <a:gd name="T72" fmla="*/ 6 w 13"/>
                <a:gd name="T73" fmla="*/ 11 h 18"/>
                <a:gd name="T74" fmla="*/ 4 w 13"/>
                <a:gd name="T75" fmla="*/ 14 h 18"/>
                <a:gd name="T76" fmla="*/ 2 w 13"/>
                <a:gd name="T77" fmla="*/ 16 h 18"/>
                <a:gd name="T78" fmla="*/ 1 w 13"/>
                <a:gd name="T79" fmla="*/ 16 h 18"/>
                <a:gd name="T80" fmla="*/ 0 w 13"/>
                <a:gd name="T81" fmla="*/ 17 h 18"/>
                <a:gd name="T82" fmla="*/ 2 w 13"/>
                <a:gd name="T83" fmla="*/ 17 h 18"/>
                <a:gd name="T84" fmla="*/ 2 w 13"/>
                <a:gd name="T85" fmla="*/ 17 h 18"/>
                <a:gd name="T86" fmla="*/ 4 w 13"/>
                <a:gd name="T87" fmla="*/ 16 h 18"/>
                <a:gd name="T88" fmla="*/ 5 w 13"/>
                <a:gd name="T89" fmla="*/ 15 h 18"/>
                <a:gd name="T90" fmla="*/ 6 w 13"/>
                <a:gd name="T91" fmla="*/ 14 h 18"/>
                <a:gd name="T92" fmla="*/ 7 w 13"/>
                <a:gd name="T93" fmla="*/ 12 h 18"/>
                <a:gd name="T94" fmla="*/ 7 w 13"/>
                <a:gd name="T95" fmla="*/ 11 h 18"/>
                <a:gd name="T96" fmla="*/ 8 w 13"/>
                <a:gd name="T97" fmla="*/ 8 h 18"/>
                <a:gd name="T98" fmla="*/ 9 w 13"/>
                <a:gd name="T99" fmla="*/ 8 h 18"/>
                <a:gd name="T100" fmla="*/ 11 w 13"/>
                <a:gd name="T10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8">
                  <a:moveTo>
                    <a:pt x="11" y="7"/>
                  </a:moveTo>
                  <a:cubicBezTo>
                    <a:pt x="12" y="7"/>
                    <a:pt x="12" y="7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1" y="5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8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8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4" y="16"/>
                    <a:pt x="4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6" y="15"/>
                    <a:pt x="6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24"/>
            <p:cNvSpPr/>
            <p:nvPr userDrawn="1"/>
          </p:nvSpPr>
          <p:spPr bwMode="auto">
            <a:xfrm>
              <a:off x="1216025" y="4714875"/>
              <a:ext cx="55563" cy="49213"/>
            </a:xfrm>
            <a:custGeom>
              <a:avLst/>
              <a:gdLst>
                <a:gd name="T0" fmla="*/ 5 w 8"/>
                <a:gd name="T1" fmla="*/ 5 h 7"/>
                <a:gd name="T2" fmla="*/ 4 w 8"/>
                <a:gd name="T3" fmla="*/ 3 h 7"/>
                <a:gd name="T4" fmla="*/ 3 w 8"/>
                <a:gd name="T5" fmla="*/ 3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1 h 7"/>
                <a:gd name="T12" fmla="*/ 0 w 8"/>
                <a:gd name="T13" fmla="*/ 0 h 7"/>
                <a:gd name="T14" fmla="*/ 1 w 8"/>
                <a:gd name="T15" fmla="*/ 1 h 7"/>
                <a:gd name="T16" fmla="*/ 1 w 8"/>
                <a:gd name="T17" fmla="*/ 3 h 7"/>
                <a:gd name="T18" fmla="*/ 2 w 8"/>
                <a:gd name="T19" fmla="*/ 4 h 7"/>
                <a:gd name="T20" fmla="*/ 3 w 8"/>
                <a:gd name="T21" fmla="*/ 5 h 7"/>
                <a:gd name="T22" fmla="*/ 3 w 8"/>
                <a:gd name="T23" fmla="*/ 6 h 7"/>
                <a:gd name="T24" fmla="*/ 5 w 8"/>
                <a:gd name="T25" fmla="*/ 7 h 7"/>
                <a:gd name="T26" fmla="*/ 6 w 8"/>
                <a:gd name="T27" fmla="*/ 7 h 7"/>
                <a:gd name="T28" fmla="*/ 6 w 8"/>
                <a:gd name="T29" fmla="*/ 7 h 7"/>
                <a:gd name="T30" fmla="*/ 7 w 8"/>
                <a:gd name="T31" fmla="*/ 6 h 7"/>
                <a:gd name="T32" fmla="*/ 8 w 8"/>
                <a:gd name="T33" fmla="*/ 6 h 7"/>
                <a:gd name="T34" fmla="*/ 6 w 8"/>
                <a:gd name="T35" fmla="*/ 5 h 7"/>
                <a:gd name="T36" fmla="*/ 5 w 8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25"/>
            <p:cNvSpPr>
              <a:spLocks noEditPoints="1"/>
            </p:cNvSpPr>
            <p:nvPr userDrawn="1"/>
          </p:nvSpPr>
          <p:spPr bwMode="auto">
            <a:xfrm>
              <a:off x="1562100" y="4638675"/>
              <a:ext cx="96838" cy="168275"/>
            </a:xfrm>
            <a:custGeom>
              <a:avLst/>
              <a:gdLst>
                <a:gd name="T0" fmla="*/ 12 w 14"/>
                <a:gd name="T1" fmla="*/ 5 h 24"/>
                <a:gd name="T2" fmla="*/ 14 w 14"/>
                <a:gd name="T3" fmla="*/ 2 h 24"/>
                <a:gd name="T4" fmla="*/ 13 w 14"/>
                <a:gd name="T5" fmla="*/ 1 h 24"/>
                <a:gd name="T6" fmla="*/ 11 w 14"/>
                <a:gd name="T7" fmla="*/ 4 h 24"/>
                <a:gd name="T8" fmla="*/ 10 w 14"/>
                <a:gd name="T9" fmla="*/ 5 h 24"/>
                <a:gd name="T10" fmla="*/ 9 w 14"/>
                <a:gd name="T11" fmla="*/ 7 h 24"/>
                <a:gd name="T12" fmla="*/ 10 w 14"/>
                <a:gd name="T13" fmla="*/ 9 h 24"/>
                <a:gd name="T14" fmla="*/ 8 w 14"/>
                <a:gd name="T15" fmla="*/ 6 h 24"/>
                <a:gd name="T16" fmla="*/ 9 w 14"/>
                <a:gd name="T17" fmla="*/ 3 h 24"/>
                <a:gd name="T18" fmla="*/ 9 w 14"/>
                <a:gd name="T19" fmla="*/ 0 h 24"/>
                <a:gd name="T20" fmla="*/ 7 w 14"/>
                <a:gd name="T21" fmla="*/ 2 h 24"/>
                <a:gd name="T22" fmla="*/ 5 w 14"/>
                <a:gd name="T23" fmla="*/ 5 h 24"/>
                <a:gd name="T24" fmla="*/ 3 w 14"/>
                <a:gd name="T25" fmla="*/ 6 h 24"/>
                <a:gd name="T26" fmla="*/ 4 w 14"/>
                <a:gd name="T27" fmla="*/ 8 h 24"/>
                <a:gd name="T28" fmla="*/ 2 w 14"/>
                <a:gd name="T29" fmla="*/ 8 h 24"/>
                <a:gd name="T30" fmla="*/ 2 w 14"/>
                <a:gd name="T31" fmla="*/ 11 h 24"/>
                <a:gd name="T32" fmla="*/ 4 w 14"/>
                <a:gd name="T33" fmla="*/ 11 h 24"/>
                <a:gd name="T34" fmla="*/ 5 w 14"/>
                <a:gd name="T35" fmla="*/ 9 h 24"/>
                <a:gd name="T36" fmla="*/ 5 w 14"/>
                <a:gd name="T37" fmla="*/ 11 h 24"/>
                <a:gd name="T38" fmla="*/ 9 w 14"/>
                <a:gd name="T39" fmla="*/ 9 h 24"/>
                <a:gd name="T40" fmla="*/ 7 w 14"/>
                <a:gd name="T41" fmla="*/ 12 h 24"/>
                <a:gd name="T42" fmla="*/ 4 w 14"/>
                <a:gd name="T43" fmla="*/ 13 h 24"/>
                <a:gd name="T44" fmla="*/ 5 w 14"/>
                <a:gd name="T45" fmla="*/ 14 h 24"/>
                <a:gd name="T46" fmla="*/ 9 w 14"/>
                <a:gd name="T47" fmla="*/ 11 h 24"/>
                <a:gd name="T48" fmla="*/ 8 w 14"/>
                <a:gd name="T49" fmla="*/ 15 h 24"/>
                <a:gd name="T50" fmla="*/ 6 w 14"/>
                <a:gd name="T51" fmla="*/ 18 h 24"/>
                <a:gd name="T52" fmla="*/ 4 w 14"/>
                <a:gd name="T53" fmla="*/ 20 h 24"/>
                <a:gd name="T54" fmla="*/ 0 w 14"/>
                <a:gd name="T55" fmla="*/ 22 h 24"/>
                <a:gd name="T56" fmla="*/ 4 w 14"/>
                <a:gd name="T57" fmla="*/ 21 h 24"/>
                <a:gd name="T58" fmla="*/ 8 w 14"/>
                <a:gd name="T59" fmla="*/ 18 h 24"/>
                <a:gd name="T60" fmla="*/ 8 w 14"/>
                <a:gd name="T61" fmla="*/ 22 h 24"/>
                <a:gd name="T62" fmla="*/ 6 w 14"/>
                <a:gd name="T63" fmla="*/ 23 h 24"/>
                <a:gd name="T64" fmla="*/ 9 w 14"/>
                <a:gd name="T65" fmla="*/ 23 h 24"/>
                <a:gd name="T66" fmla="*/ 11 w 14"/>
                <a:gd name="T67" fmla="*/ 21 h 24"/>
                <a:gd name="T68" fmla="*/ 9 w 14"/>
                <a:gd name="T69" fmla="*/ 18 h 24"/>
                <a:gd name="T70" fmla="*/ 11 w 14"/>
                <a:gd name="T71" fmla="*/ 17 h 24"/>
                <a:gd name="T72" fmla="*/ 9 w 14"/>
                <a:gd name="T73" fmla="*/ 14 h 24"/>
                <a:gd name="T74" fmla="*/ 14 w 14"/>
                <a:gd name="T75" fmla="*/ 9 h 24"/>
                <a:gd name="T76" fmla="*/ 11 w 14"/>
                <a:gd name="T77" fmla="*/ 9 h 24"/>
                <a:gd name="T78" fmla="*/ 12 w 14"/>
                <a:gd name="T79" fmla="*/ 6 h 24"/>
                <a:gd name="T80" fmla="*/ 5 w 14"/>
                <a:gd name="T81" fmla="*/ 6 h 24"/>
                <a:gd name="T82" fmla="*/ 7 w 14"/>
                <a:gd name="T83" fmla="*/ 8 h 24"/>
                <a:gd name="T84" fmla="*/ 7 w 14"/>
                <a:gd name="T8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4"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4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5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8" y="8"/>
                    <a:pt x="7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5" y="10"/>
                    <a:pt x="5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10"/>
                    <a:pt x="8" y="10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9" y="13"/>
                    <a:pt x="9" y="14"/>
                    <a:pt x="7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1"/>
                    <a:pt x="0" y="21"/>
                    <a:pt x="0" y="22"/>
                  </a:cubicBezTo>
                  <a:cubicBezTo>
                    <a:pt x="1" y="23"/>
                    <a:pt x="2" y="22"/>
                    <a:pt x="3" y="23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7" y="19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8" y="21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1" y="22"/>
                    <a:pt x="11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1" y="12"/>
                    <a:pt x="12" y="12"/>
                    <a:pt x="12" y="11"/>
                  </a:cubicBezTo>
                  <a:cubicBezTo>
                    <a:pt x="13" y="11"/>
                    <a:pt x="13" y="9"/>
                    <a:pt x="14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2" y="6"/>
                  </a:cubicBezTo>
                  <a:close/>
                  <a:moveTo>
                    <a:pt x="5" y="8"/>
                  </a:move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lose/>
                  <a:moveTo>
                    <a:pt x="7" y="8"/>
                  </a:moveTo>
                  <a:cubicBezTo>
                    <a:pt x="6" y="8"/>
                    <a:pt x="6" y="8"/>
                    <a:pt x="5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26"/>
            <p:cNvSpPr/>
            <p:nvPr userDrawn="1"/>
          </p:nvSpPr>
          <p:spPr bwMode="auto">
            <a:xfrm>
              <a:off x="1555750" y="4737100"/>
              <a:ext cx="20638" cy="34925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2 h 5"/>
                <a:gd name="T4" fmla="*/ 3 w 3"/>
                <a:gd name="T5" fmla="*/ 1 h 5"/>
                <a:gd name="T6" fmla="*/ 1 w 3"/>
                <a:gd name="T7" fmla="*/ 0 h 5"/>
                <a:gd name="T8" fmla="*/ 1 w 3"/>
                <a:gd name="T9" fmla="*/ 1 h 5"/>
                <a:gd name="T10" fmla="*/ 1 w 3"/>
                <a:gd name="T11" fmla="*/ 3 h 5"/>
                <a:gd name="T12" fmla="*/ 1 w 3"/>
                <a:gd name="T13" fmla="*/ 3 h 5"/>
                <a:gd name="T14" fmla="*/ 1 w 3"/>
                <a:gd name="T15" fmla="*/ 4 h 5"/>
                <a:gd name="T16" fmla="*/ 0 w 3"/>
                <a:gd name="T17" fmla="*/ 4 h 5"/>
                <a:gd name="T18" fmla="*/ 0 w 3"/>
                <a:gd name="T19" fmla="*/ 5 h 5"/>
                <a:gd name="T20" fmla="*/ 1 w 3"/>
                <a:gd name="T21" fmla="*/ 5 h 5"/>
                <a:gd name="T22" fmla="*/ 3 w 3"/>
                <a:gd name="T23" fmla="*/ 5 h 5"/>
                <a:gd name="T24" fmla="*/ 3 w 3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27"/>
            <p:cNvSpPr/>
            <p:nvPr userDrawn="1"/>
          </p:nvSpPr>
          <p:spPr bwMode="auto">
            <a:xfrm>
              <a:off x="808038" y="4652963"/>
              <a:ext cx="20638" cy="20638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28"/>
            <p:cNvSpPr/>
            <p:nvPr userDrawn="1"/>
          </p:nvSpPr>
          <p:spPr bwMode="auto">
            <a:xfrm>
              <a:off x="781050" y="4667250"/>
              <a:ext cx="69850" cy="41275"/>
            </a:xfrm>
            <a:custGeom>
              <a:avLst/>
              <a:gdLst>
                <a:gd name="T0" fmla="*/ 1 w 10"/>
                <a:gd name="T1" fmla="*/ 6 h 6"/>
                <a:gd name="T2" fmla="*/ 3 w 10"/>
                <a:gd name="T3" fmla="*/ 6 h 6"/>
                <a:gd name="T4" fmla="*/ 3 w 10"/>
                <a:gd name="T5" fmla="*/ 5 h 6"/>
                <a:gd name="T6" fmla="*/ 4 w 10"/>
                <a:gd name="T7" fmla="*/ 5 h 6"/>
                <a:gd name="T8" fmla="*/ 5 w 10"/>
                <a:gd name="T9" fmla="*/ 4 h 6"/>
                <a:gd name="T10" fmla="*/ 6 w 10"/>
                <a:gd name="T11" fmla="*/ 3 h 6"/>
                <a:gd name="T12" fmla="*/ 7 w 10"/>
                <a:gd name="T13" fmla="*/ 2 h 6"/>
                <a:gd name="T14" fmla="*/ 10 w 10"/>
                <a:gd name="T15" fmla="*/ 0 h 6"/>
                <a:gd name="T16" fmla="*/ 9 w 10"/>
                <a:gd name="T17" fmla="*/ 0 h 6"/>
                <a:gd name="T18" fmla="*/ 9 w 10"/>
                <a:gd name="T19" fmla="*/ 0 h 6"/>
                <a:gd name="T20" fmla="*/ 7 w 10"/>
                <a:gd name="T21" fmla="*/ 1 h 6"/>
                <a:gd name="T22" fmla="*/ 6 w 10"/>
                <a:gd name="T23" fmla="*/ 2 h 6"/>
                <a:gd name="T24" fmla="*/ 5 w 10"/>
                <a:gd name="T25" fmla="*/ 2 h 6"/>
                <a:gd name="T26" fmla="*/ 5 w 10"/>
                <a:gd name="T27" fmla="*/ 2 h 6"/>
                <a:gd name="T28" fmla="*/ 3 w 10"/>
                <a:gd name="T29" fmla="*/ 3 h 6"/>
                <a:gd name="T30" fmla="*/ 2 w 10"/>
                <a:gd name="T31" fmla="*/ 4 h 6"/>
                <a:gd name="T32" fmla="*/ 0 w 10"/>
                <a:gd name="T33" fmla="*/ 5 h 6"/>
                <a:gd name="T34" fmla="*/ 0 w 10"/>
                <a:gd name="T35" fmla="*/ 6 h 6"/>
                <a:gd name="T36" fmla="*/ 1 w 10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29"/>
            <p:cNvSpPr/>
            <p:nvPr userDrawn="1"/>
          </p:nvSpPr>
          <p:spPr bwMode="auto">
            <a:xfrm>
              <a:off x="808038" y="4694238"/>
              <a:ext cx="42863" cy="42863"/>
            </a:xfrm>
            <a:custGeom>
              <a:avLst/>
              <a:gdLst>
                <a:gd name="T0" fmla="*/ 5 w 6"/>
                <a:gd name="T1" fmla="*/ 3 h 6"/>
                <a:gd name="T2" fmla="*/ 4 w 6"/>
                <a:gd name="T3" fmla="*/ 3 h 6"/>
                <a:gd name="T4" fmla="*/ 5 w 6"/>
                <a:gd name="T5" fmla="*/ 3 h 6"/>
                <a:gd name="T6" fmla="*/ 5 w 6"/>
                <a:gd name="T7" fmla="*/ 2 h 6"/>
                <a:gd name="T8" fmla="*/ 6 w 6"/>
                <a:gd name="T9" fmla="*/ 1 h 6"/>
                <a:gd name="T10" fmla="*/ 4 w 6"/>
                <a:gd name="T11" fmla="*/ 0 h 6"/>
                <a:gd name="T12" fmla="*/ 3 w 6"/>
                <a:gd name="T13" fmla="*/ 1 h 6"/>
                <a:gd name="T14" fmla="*/ 1 w 6"/>
                <a:gd name="T15" fmla="*/ 2 h 6"/>
                <a:gd name="T16" fmla="*/ 0 w 6"/>
                <a:gd name="T17" fmla="*/ 3 h 6"/>
                <a:gd name="T18" fmla="*/ 1 w 6"/>
                <a:gd name="T19" fmla="*/ 3 h 6"/>
                <a:gd name="T20" fmla="*/ 2 w 6"/>
                <a:gd name="T21" fmla="*/ 2 h 6"/>
                <a:gd name="T22" fmla="*/ 3 w 6"/>
                <a:gd name="T23" fmla="*/ 2 h 6"/>
                <a:gd name="T24" fmla="*/ 3 w 6"/>
                <a:gd name="T25" fmla="*/ 2 h 6"/>
                <a:gd name="T26" fmla="*/ 3 w 6"/>
                <a:gd name="T27" fmla="*/ 3 h 6"/>
                <a:gd name="T28" fmla="*/ 3 w 6"/>
                <a:gd name="T29" fmla="*/ 3 h 6"/>
                <a:gd name="T30" fmla="*/ 2 w 6"/>
                <a:gd name="T31" fmla="*/ 3 h 6"/>
                <a:gd name="T32" fmla="*/ 2 w 6"/>
                <a:gd name="T33" fmla="*/ 4 h 6"/>
                <a:gd name="T34" fmla="*/ 2 w 6"/>
                <a:gd name="T35" fmla="*/ 5 h 6"/>
                <a:gd name="T36" fmla="*/ 3 w 6"/>
                <a:gd name="T37" fmla="*/ 5 h 6"/>
                <a:gd name="T38" fmla="*/ 4 w 6"/>
                <a:gd name="T39" fmla="*/ 5 h 6"/>
                <a:gd name="T40" fmla="*/ 5 w 6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2" y="5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30"/>
            <p:cNvSpPr/>
            <p:nvPr userDrawn="1"/>
          </p:nvSpPr>
          <p:spPr bwMode="auto">
            <a:xfrm>
              <a:off x="795338" y="4714875"/>
              <a:ext cx="20638" cy="22225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0 w 3"/>
                <a:gd name="T7" fmla="*/ 1 h 3"/>
                <a:gd name="T8" fmla="*/ 0 w 3"/>
                <a:gd name="T9" fmla="*/ 2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31"/>
            <p:cNvSpPr>
              <a:spLocks noEditPoints="1"/>
            </p:cNvSpPr>
            <p:nvPr userDrawn="1"/>
          </p:nvSpPr>
          <p:spPr bwMode="auto">
            <a:xfrm>
              <a:off x="774700" y="4737100"/>
              <a:ext cx="53975" cy="55563"/>
            </a:xfrm>
            <a:custGeom>
              <a:avLst/>
              <a:gdLst>
                <a:gd name="T0" fmla="*/ 7 w 8"/>
                <a:gd name="T1" fmla="*/ 1 h 8"/>
                <a:gd name="T2" fmla="*/ 7 w 8"/>
                <a:gd name="T3" fmla="*/ 0 h 8"/>
                <a:gd name="T4" fmla="*/ 6 w 8"/>
                <a:gd name="T5" fmla="*/ 1 h 8"/>
                <a:gd name="T6" fmla="*/ 6 w 8"/>
                <a:gd name="T7" fmla="*/ 2 h 8"/>
                <a:gd name="T8" fmla="*/ 4 w 8"/>
                <a:gd name="T9" fmla="*/ 3 h 8"/>
                <a:gd name="T10" fmla="*/ 3 w 8"/>
                <a:gd name="T11" fmla="*/ 3 h 8"/>
                <a:gd name="T12" fmla="*/ 3 w 8"/>
                <a:gd name="T13" fmla="*/ 4 h 8"/>
                <a:gd name="T14" fmla="*/ 2 w 8"/>
                <a:gd name="T15" fmla="*/ 4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5 h 8"/>
                <a:gd name="T22" fmla="*/ 0 w 8"/>
                <a:gd name="T23" fmla="*/ 5 h 8"/>
                <a:gd name="T24" fmla="*/ 0 w 8"/>
                <a:gd name="T25" fmla="*/ 7 h 8"/>
                <a:gd name="T26" fmla="*/ 1 w 8"/>
                <a:gd name="T27" fmla="*/ 8 h 8"/>
                <a:gd name="T28" fmla="*/ 2 w 8"/>
                <a:gd name="T29" fmla="*/ 7 h 8"/>
                <a:gd name="T30" fmla="*/ 3 w 8"/>
                <a:gd name="T31" fmla="*/ 6 h 8"/>
                <a:gd name="T32" fmla="*/ 4 w 8"/>
                <a:gd name="T33" fmla="*/ 5 h 8"/>
                <a:gd name="T34" fmla="*/ 4 w 8"/>
                <a:gd name="T35" fmla="*/ 4 h 8"/>
                <a:gd name="T36" fmla="*/ 5 w 8"/>
                <a:gd name="T37" fmla="*/ 5 h 8"/>
                <a:gd name="T38" fmla="*/ 6 w 8"/>
                <a:gd name="T39" fmla="*/ 6 h 8"/>
                <a:gd name="T40" fmla="*/ 7 w 8"/>
                <a:gd name="T41" fmla="*/ 7 h 8"/>
                <a:gd name="T42" fmla="*/ 8 w 8"/>
                <a:gd name="T43" fmla="*/ 6 h 8"/>
                <a:gd name="T44" fmla="*/ 7 w 8"/>
                <a:gd name="T45" fmla="*/ 4 h 8"/>
                <a:gd name="T46" fmla="*/ 7 w 8"/>
                <a:gd name="T47" fmla="*/ 1 h 8"/>
                <a:gd name="T48" fmla="*/ 6 w 8"/>
                <a:gd name="T49" fmla="*/ 5 h 8"/>
                <a:gd name="T50" fmla="*/ 5 w 8"/>
                <a:gd name="T51" fmla="*/ 4 h 8"/>
                <a:gd name="T52" fmla="*/ 5 w 8"/>
                <a:gd name="T53" fmla="*/ 4 h 8"/>
                <a:gd name="T54" fmla="*/ 6 w 8"/>
                <a:gd name="T55" fmla="*/ 3 h 8"/>
                <a:gd name="T56" fmla="*/ 6 w 8"/>
                <a:gd name="T57" fmla="*/ 4 h 8"/>
                <a:gd name="T58" fmla="*/ 6 w 8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8" y="1"/>
                    <a:pt x="7" y="1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32"/>
            <p:cNvSpPr/>
            <p:nvPr userDrawn="1"/>
          </p:nvSpPr>
          <p:spPr bwMode="auto">
            <a:xfrm>
              <a:off x="836613" y="4743450"/>
              <a:ext cx="14288" cy="3492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 h 5"/>
                <a:gd name="T4" fmla="*/ 0 w 2"/>
                <a:gd name="T5" fmla="*/ 4 h 5"/>
                <a:gd name="T6" fmla="*/ 1 w 2"/>
                <a:gd name="T7" fmla="*/ 5 h 5"/>
                <a:gd name="T8" fmla="*/ 2 w 2"/>
                <a:gd name="T9" fmla="*/ 4 h 5"/>
                <a:gd name="T10" fmla="*/ 2 w 2"/>
                <a:gd name="T11" fmla="*/ 1 h 5"/>
                <a:gd name="T12" fmla="*/ 0 w 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33"/>
            <p:cNvSpPr>
              <a:spLocks noEditPoints="1"/>
            </p:cNvSpPr>
            <p:nvPr userDrawn="1"/>
          </p:nvSpPr>
          <p:spPr bwMode="auto">
            <a:xfrm>
              <a:off x="4686300" y="3575050"/>
              <a:ext cx="2784475" cy="1266825"/>
            </a:xfrm>
            <a:custGeom>
              <a:avLst/>
              <a:gdLst>
                <a:gd name="T0" fmla="*/ 384 w 403"/>
                <a:gd name="T1" fmla="*/ 114 h 181"/>
                <a:gd name="T2" fmla="*/ 315 w 403"/>
                <a:gd name="T3" fmla="*/ 64 h 181"/>
                <a:gd name="T4" fmla="*/ 233 w 403"/>
                <a:gd name="T5" fmla="*/ 25 h 181"/>
                <a:gd name="T6" fmla="*/ 225 w 403"/>
                <a:gd name="T7" fmla="*/ 16 h 181"/>
                <a:gd name="T8" fmla="*/ 201 w 403"/>
                <a:gd name="T9" fmla="*/ 0 h 181"/>
                <a:gd name="T10" fmla="*/ 167 w 403"/>
                <a:gd name="T11" fmla="*/ 17 h 181"/>
                <a:gd name="T12" fmla="*/ 176 w 403"/>
                <a:gd name="T13" fmla="*/ 25 h 181"/>
                <a:gd name="T14" fmla="*/ 62 w 403"/>
                <a:gd name="T15" fmla="*/ 87 h 181"/>
                <a:gd name="T16" fmla="*/ 19 w 403"/>
                <a:gd name="T17" fmla="*/ 115 h 181"/>
                <a:gd name="T18" fmla="*/ 18 w 403"/>
                <a:gd name="T19" fmla="*/ 181 h 181"/>
                <a:gd name="T20" fmla="*/ 225 w 403"/>
                <a:gd name="T21" fmla="*/ 181 h 181"/>
                <a:gd name="T22" fmla="*/ 220 w 403"/>
                <a:gd name="T23" fmla="*/ 5 h 181"/>
                <a:gd name="T24" fmla="*/ 182 w 403"/>
                <a:gd name="T25" fmla="*/ 5 h 181"/>
                <a:gd name="T26" fmla="*/ 182 w 403"/>
                <a:gd name="T27" fmla="*/ 5 h 181"/>
                <a:gd name="T28" fmla="*/ 219 w 403"/>
                <a:gd name="T29" fmla="*/ 18 h 181"/>
                <a:gd name="T30" fmla="*/ 168 w 403"/>
                <a:gd name="T31" fmla="*/ 19 h 181"/>
                <a:gd name="T32" fmla="*/ 187 w 403"/>
                <a:gd name="T33" fmla="*/ 33 h 181"/>
                <a:gd name="T34" fmla="*/ 178 w 403"/>
                <a:gd name="T35" fmla="*/ 25 h 181"/>
                <a:gd name="T36" fmla="*/ 189 w 403"/>
                <a:gd name="T37" fmla="*/ 44 h 181"/>
                <a:gd name="T38" fmla="*/ 197 w 403"/>
                <a:gd name="T39" fmla="*/ 92 h 181"/>
                <a:gd name="T40" fmla="*/ 206 w 403"/>
                <a:gd name="T41" fmla="*/ 75 h 181"/>
                <a:gd name="T42" fmla="*/ 197 w 403"/>
                <a:gd name="T43" fmla="*/ 101 h 181"/>
                <a:gd name="T44" fmla="*/ 197 w 403"/>
                <a:gd name="T45" fmla="*/ 62 h 181"/>
                <a:gd name="T46" fmla="*/ 206 w 403"/>
                <a:gd name="T47" fmla="*/ 114 h 181"/>
                <a:gd name="T48" fmla="*/ 197 w 403"/>
                <a:gd name="T49" fmla="*/ 53 h 181"/>
                <a:gd name="T50" fmla="*/ 206 w 403"/>
                <a:gd name="T51" fmla="*/ 123 h 181"/>
                <a:gd name="T52" fmla="*/ 197 w 403"/>
                <a:gd name="T53" fmla="*/ 49 h 181"/>
                <a:gd name="T54" fmla="*/ 195 w 403"/>
                <a:gd name="T55" fmla="*/ 52 h 181"/>
                <a:gd name="T56" fmla="*/ 195 w 403"/>
                <a:gd name="T57" fmla="*/ 61 h 181"/>
                <a:gd name="T58" fmla="*/ 195 w 403"/>
                <a:gd name="T59" fmla="*/ 83 h 181"/>
                <a:gd name="T60" fmla="*/ 195 w 403"/>
                <a:gd name="T61" fmla="*/ 102 h 181"/>
                <a:gd name="T62" fmla="*/ 195 w 403"/>
                <a:gd name="T63" fmla="*/ 115 h 181"/>
                <a:gd name="T64" fmla="*/ 189 w 403"/>
                <a:gd name="T65" fmla="*/ 140 h 181"/>
                <a:gd name="T66" fmla="*/ 197 w 403"/>
                <a:gd name="T67" fmla="*/ 140 h 181"/>
                <a:gd name="T68" fmla="*/ 208 w 403"/>
                <a:gd name="T69" fmla="*/ 140 h 181"/>
                <a:gd name="T70" fmla="*/ 214 w 403"/>
                <a:gd name="T71" fmla="*/ 33 h 181"/>
                <a:gd name="T72" fmla="*/ 189 w 403"/>
                <a:gd name="T73" fmla="*/ 145 h 181"/>
                <a:gd name="T74" fmla="*/ 216 w 403"/>
                <a:gd name="T75" fmla="*/ 179 h 181"/>
                <a:gd name="T76" fmla="*/ 227 w 403"/>
                <a:gd name="T77" fmla="*/ 179 h 181"/>
                <a:gd name="T78" fmla="*/ 382 w 403"/>
                <a:gd name="T79" fmla="*/ 115 h 181"/>
                <a:gd name="T80" fmla="*/ 227 w 403"/>
                <a:gd name="T81" fmla="*/ 72 h 181"/>
                <a:gd name="T82" fmla="*/ 384 w 403"/>
                <a:gd name="T83" fmla="*/ 113 h 181"/>
                <a:gd name="T84" fmla="*/ 341 w 403"/>
                <a:gd name="T85" fmla="*/ 89 h 181"/>
                <a:gd name="T86" fmla="*/ 315 w 403"/>
                <a:gd name="T87" fmla="*/ 70 h 181"/>
                <a:gd name="T88" fmla="*/ 310 w 403"/>
                <a:gd name="T89" fmla="*/ 67 h 181"/>
                <a:gd name="T90" fmla="*/ 93 w 403"/>
                <a:gd name="T91" fmla="*/ 67 h 181"/>
                <a:gd name="T92" fmla="*/ 65 w 403"/>
                <a:gd name="T93" fmla="*/ 90 h 181"/>
                <a:gd name="T94" fmla="*/ 8 w 403"/>
                <a:gd name="T95" fmla="*/ 107 h 181"/>
                <a:gd name="T96" fmla="*/ 176 w 403"/>
                <a:gd name="T97" fmla="*/ 113 h 181"/>
                <a:gd name="T98" fmla="*/ 21 w 403"/>
                <a:gd name="T99" fmla="*/ 117 h 181"/>
                <a:gd name="T100" fmla="*/ 176 w 403"/>
                <a:gd name="T101" fmla="*/ 179 h 181"/>
                <a:gd name="T102" fmla="*/ 214 w 403"/>
                <a:gd name="T103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181">
                  <a:moveTo>
                    <a:pt x="384" y="179"/>
                  </a:moveTo>
                  <a:cubicBezTo>
                    <a:pt x="384" y="179"/>
                    <a:pt x="384" y="179"/>
                    <a:pt x="384" y="179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4"/>
                  </a:cubicBezTo>
                  <a:cubicBezTo>
                    <a:pt x="403" y="105"/>
                    <a:pt x="403" y="105"/>
                    <a:pt x="403" y="105"/>
                  </a:cubicBezTo>
                  <a:cubicBezTo>
                    <a:pt x="403" y="104"/>
                    <a:pt x="403" y="104"/>
                    <a:pt x="403" y="104"/>
                  </a:cubicBezTo>
                  <a:cubicBezTo>
                    <a:pt x="403" y="103"/>
                    <a:pt x="403" y="103"/>
                    <a:pt x="403" y="103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63"/>
                    <a:pt x="315" y="63"/>
                    <a:pt x="314" y="63"/>
                  </a:cubicBezTo>
                  <a:cubicBezTo>
                    <a:pt x="310" y="65"/>
                    <a:pt x="310" y="65"/>
                    <a:pt x="310" y="65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25"/>
                    <a:pt x="234" y="25"/>
                    <a:pt x="234" y="24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7" y="17"/>
                    <a:pt x="237" y="16"/>
                  </a:cubicBezTo>
                  <a:cubicBezTo>
                    <a:pt x="237" y="16"/>
                    <a:pt x="237" y="16"/>
                    <a:pt x="236" y="16"/>
                  </a:cubicBezTo>
                  <a:cubicBezTo>
                    <a:pt x="225" y="16"/>
                    <a:pt x="225" y="16"/>
                    <a:pt x="225" y="16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4"/>
                    <a:pt x="222" y="3"/>
                    <a:pt x="221" y="3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2" y="0"/>
                    <a:pt x="202" y="0"/>
                    <a:pt x="20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5" y="17"/>
                    <a:pt x="165" y="18"/>
                    <a:pt x="166" y="18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69" y="25"/>
                    <a:pt x="170" y="25"/>
                    <a:pt x="170" y="25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4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7" y="179"/>
                    <a:pt x="17" y="180"/>
                  </a:cubicBezTo>
                  <a:cubicBezTo>
                    <a:pt x="17" y="181"/>
                    <a:pt x="18" y="181"/>
                    <a:pt x="1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4" y="181"/>
                    <a:pt x="385" y="181"/>
                    <a:pt x="385" y="180"/>
                  </a:cubicBezTo>
                  <a:cubicBezTo>
                    <a:pt x="385" y="179"/>
                    <a:pt x="384" y="179"/>
                    <a:pt x="384" y="179"/>
                  </a:cubicBezTo>
                  <a:close/>
                  <a:moveTo>
                    <a:pt x="220" y="5"/>
                  </a:moveTo>
                  <a:cubicBezTo>
                    <a:pt x="223" y="16"/>
                    <a:pt x="223" y="16"/>
                    <a:pt x="223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08" y="5"/>
                    <a:pt x="208" y="5"/>
                    <a:pt x="208" y="5"/>
                  </a:cubicBezTo>
                  <a:lnTo>
                    <a:pt x="220" y="5"/>
                  </a:lnTo>
                  <a:close/>
                  <a:moveTo>
                    <a:pt x="182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2" y="5"/>
                  </a:lnTo>
                  <a:close/>
                  <a:moveTo>
                    <a:pt x="168" y="19"/>
                  </a:moveTo>
                  <a:cubicBezTo>
                    <a:pt x="185" y="19"/>
                    <a:pt x="185" y="19"/>
                    <a:pt x="185" y="19"/>
                  </a:cubicBezTo>
                  <a:cubicBezTo>
                    <a:pt x="185" y="19"/>
                    <a:pt x="185" y="19"/>
                    <a:pt x="185" y="18"/>
                  </a:cubicBezTo>
                  <a:cubicBezTo>
                    <a:pt x="202" y="2"/>
                    <a:pt x="202" y="2"/>
                    <a:pt x="202" y="2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35" y="18"/>
                    <a:pt x="235" y="18"/>
                    <a:pt x="235" y="18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170" y="23"/>
                    <a:pt x="170" y="23"/>
                    <a:pt x="170" y="23"/>
                  </a:cubicBezTo>
                  <a:lnTo>
                    <a:pt x="168" y="19"/>
                  </a:lnTo>
                  <a:close/>
                  <a:moveTo>
                    <a:pt x="179" y="179"/>
                  </a:moveTo>
                  <a:cubicBezTo>
                    <a:pt x="179" y="179"/>
                    <a:pt x="179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179"/>
                    <a:pt x="187" y="179"/>
                    <a:pt x="187" y="179"/>
                  </a:cubicBezTo>
                  <a:lnTo>
                    <a:pt x="179" y="179"/>
                  </a:lnTo>
                  <a:close/>
                  <a:moveTo>
                    <a:pt x="225" y="31"/>
                  </a:moveTo>
                  <a:cubicBezTo>
                    <a:pt x="178" y="31"/>
                    <a:pt x="178" y="31"/>
                    <a:pt x="178" y="31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25" y="25"/>
                    <a:pt x="225" y="25"/>
                    <a:pt x="225" y="25"/>
                  </a:cubicBezTo>
                  <a:lnTo>
                    <a:pt x="225" y="31"/>
                  </a:lnTo>
                  <a:close/>
                  <a:moveTo>
                    <a:pt x="214" y="47"/>
                  </a:moveTo>
                  <a:cubicBezTo>
                    <a:pt x="189" y="47"/>
                    <a:pt x="189" y="47"/>
                    <a:pt x="189" y="47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4" y="47"/>
                  </a:lnTo>
                  <a:close/>
                  <a:moveTo>
                    <a:pt x="206" y="84"/>
                  </a:moveTo>
                  <a:cubicBezTo>
                    <a:pt x="206" y="92"/>
                    <a:pt x="206" y="92"/>
                    <a:pt x="206" y="92"/>
                  </a:cubicBezTo>
                  <a:cubicBezTo>
                    <a:pt x="197" y="92"/>
                    <a:pt x="197" y="92"/>
                    <a:pt x="197" y="92"/>
                  </a:cubicBezTo>
                  <a:cubicBezTo>
                    <a:pt x="197" y="84"/>
                    <a:pt x="197" y="84"/>
                    <a:pt x="197" y="84"/>
                  </a:cubicBezTo>
                  <a:lnTo>
                    <a:pt x="206" y="84"/>
                  </a:lnTo>
                  <a:close/>
                  <a:moveTo>
                    <a:pt x="197" y="82"/>
                  </a:moveTo>
                  <a:cubicBezTo>
                    <a:pt x="197" y="75"/>
                    <a:pt x="197" y="75"/>
                    <a:pt x="19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82"/>
                    <a:pt x="206" y="82"/>
                    <a:pt x="206" y="82"/>
                  </a:cubicBezTo>
                  <a:lnTo>
                    <a:pt x="197" y="82"/>
                  </a:lnTo>
                  <a:close/>
                  <a:moveTo>
                    <a:pt x="206" y="94"/>
                  </a:moveTo>
                  <a:cubicBezTo>
                    <a:pt x="206" y="101"/>
                    <a:pt x="206" y="101"/>
                    <a:pt x="20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94"/>
                    <a:pt x="197" y="94"/>
                    <a:pt x="197" y="94"/>
                  </a:cubicBezTo>
                  <a:lnTo>
                    <a:pt x="206" y="94"/>
                  </a:lnTo>
                  <a:close/>
                  <a:moveTo>
                    <a:pt x="206" y="73"/>
                  </a:moveTo>
                  <a:cubicBezTo>
                    <a:pt x="197" y="73"/>
                    <a:pt x="197" y="73"/>
                    <a:pt x="197" y="73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206" y="62"/>
                    <a:pt x="206" y="62"/>
                    <a:pt x="206" y="62"/>
                  </a:cubicBezTo>
                  <a:lnTo>
                    <a:pt x="206" y="73"/>
                  </a:lnTo>
                  <a:close/>
                  <a:moveTo>
                    <a:pt x="197" y="103"/>
                  </a:moveTo>
                  <a:cubicBezTo>
                    <a:pt x="206" y="103"/>
                    <a:pt x="206" y="103"/>
                    <a:pt x="206" y="103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7" y="114"/>
                    <a:pt x="197" y="114"/>
                    <a:pt x="197" y="114"/>
                  </a:cubicBezTo>
                  <a:lnTo>
                    <a:pt x="197" y="103"/>
                  </a:lnTo>
                  <a:close/>
                  <a:moveTo>
                    <a:pt x="206" y="60"/>
                  </a:moveTo>
                  <a:cubicBezTo>
                    <a:pt x="197" y="60"/>
                    <a:pt x="197" y="60"/>
                    <a:pt x="197" y="6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206" y="53"/>
                    <a:pt x="206" y="53"/>
                    <a:pt x="206" y="53"/>
                  </a:cubicBezTo>
                  <a:lnTo>
                    <a:pt x="206" y="60"/>
                  </a:lnTo>
                  <a:close/>
                  <a:moveTo>
                    <a:pt x="197" y="116"/>
                  </a:moveTo>
                  <a:cubicBezTo>
                    <a:pt x="206" y="116"/>
                    <a:pt x="206" y="116"/>
                    <a:pt x="206" y="116"/>
                  </a:cubicBezTo>
                  <a:cubicBezTo>
                    <a:pt x="206" y="123"/>
                    <a:pt x="206" y="123"/>
                    <a:pt x="206" y="123"/>
                  </a:cubicBezTo>
                  <a:cubicBezTo>
                    <a:pt x="197" y="123"/>
                    <a:pt x="197" y="123"/>
                    <a:pt x="197" y="123"/>
                  </a:cubicBezTo>
                  <a:lnTo>
                    <a:pt x="197" y="116"/>
                  </a:lnTo>
                  <a:close/>
                  <a:moveTo>
                    <a:pt x="206" y="51"/>
                  </a:moveTo>
                  <a:cubicBezTo>
                    <a:pt x="197" y="51"/>
                    <a:pt x="197" y="51"/>
                    <a:pt x="197" y="51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206" y="49"/>
                    <a:pt x="206" y="49"/>
                    <a:pt x="206" y="49"/>
                  </a:cubicBezTo>
                  <a:lnTo>
                    <a:pt x="206" y="51"/>
                  </a:lnTo>
                  <a:close/>
                  <a:moveTo>
                    <a:pt x="189" y="49"/>
                  </a:moveTo>
                  <a:cubicBezTo>
                    <a:pt x="195" y="49"/>
                    <a:pt x="195" y="49"/>
                    <a:pt x="195" y="49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3"/>
                    <a:pt x="195" y="103"/>
                    <a:pt x="195" y="103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89" y="140"/>
                    <a:pt x="189" y="140"/>
                    <a:pt x="189" y="140"/>
                  </a:cubicBezTo>
                  <a:lnTo>
                    <a:pt x="189" y="49"/>
                  </a:lnTo>
                  <a:close/>
                  <a:moveTo>
                    <a:pt x="197" y="125"/>
                  </a:moveTo>
                  <a:cubicBezTo>
                    <a:pt x="206" y="125"/>
                    <a:pt x="206" y="125"/>
                    <a:pt x="206" y="125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197" y="140"/>
                    <a:pt x="197" y="140"/>
                    <a:pt x="197" y="140"/>
                  </a:cubicBezTo>
                  <a:lnTo>
                    <a:pt x="197" y="125"/>
                  </a:lnTo>
                  <a:close/>
                  <a:moveTo>
                    <a:pt x="208" y="49"/>
                  </a:moveTo>
                  <a:cubicBezTo>
                    <a:pt x="214" y="49"/>
                    <a:pt x="214" y="49"/>
                    <a:pt x="214" y="49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208" y="140"/>
                    <a:pt x="208" y="140"/>
                    <a:pt x="208" y="140"/>
                  </a:cubicBezTo>
                  <a:lnTo>
                    <a:pt x="208" y="49"/>
                  </a:lnTo>
                  <a:close/>
                  <a:moveTo>
                    <a:pt x="214" y="42"/>
                  </a:moveTo>
                  <a:cubicBezTo>
                    <a:pt x="189" y="42"/>
                    <a:pt x="189" y="42"/>
                    <a:pt x="189" y="4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214" y="33"/>
                    <a:pt x="214" y="33"/>
                    <a:pt x="214" y="33"/>
                  </a:cubicBezTo>
                  <a:lnTo>
                    <a:pt x="214" y="42"/>
                  </a:lnTo>
                  <a:close/>
                  <a:moveTo>
                    <a:pt x="189" y="142"/>
                  </a:moveTo>
                  <a:cubicBezTo>
                    <a:pt x="214" y="142"/>
                    <a:pt x="214" y="142"/>
                    <a:pt x="214" y="142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89" y="142"/>
                  </a:lnTo>
                  <a:close/>
                  <a:moveTo>
                    <a:pt x="216" y="33"/>
                  </a:moveTo>
                  <a:cubicBezTo>
                    <a:pt x="225" y="33"/>
                    <a:pt x="225" y="33"/>
                    <a:pt x="225" y="33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16" y="179"/>
                    <a:pt x="216" y="179"/>
                    <a:pt x="216" y="179"/>
                  </a:cubicBezTo>
                  <a:lnTo>
                    <a:pt x="216" y="33"/>
                  </a:lnTo>
                  <a:close/>
                  <a:moveTo>
                    <a:pt x="227" y="119"/>
                  </a:moveTo>
                  <a:cubicBezTo>
                    <a:pt x="382" y="119"/>
                    <a:pt x="382" y="119"/>
                    <a:pt x="382" y="11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227" y="179"/>
                    <a:pt x="227" y="179"/>
                    <a:pt x="227" y="179"/>
                  </a:cubicBezTo>
                  <a:lnTo>
                    <a:pt x="227" y="119"/>
                  </a:lnTo>
                  <a:close/>
                  <a:moveTo>
                    <a:pt x="382" y="117"/>
                  </a:moveTo>
                  <a:cubicBezTo>
                    <a:pt x="227" y="117"/>
                    <a:pt x="227" y="117"/>
                    <a:pt x="227" y="117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382" y="115"/>
                    <a:pt x="382" y="115"/>
                    <a:pt x="382" y="115"/>
                  </a:cubicBezTo>
                  <a:lnTo>
                    <a:pt x="382" y="117"/>
                  </a:lnTo>
                  <a:close/>
                  <a:moveTo>
                    <a:pt x="384" y="113"/>
                  </a:moveTo>
                  <a:cubicBezTo>
                    <a:pt x="227" y="113"/>
                    <a:pt x="227" y="113"/>
                    <a:pt x="227" y="113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94" y="107"/>
                    <a:pt x="394" y="107"/>
                    <a:pt x="394" y="107"/>
                  </a:cubicBezTo>
                  <a:lnTo>
                    <a:pt x="384" y="113"/>
                  </a:lnTo>
                  <a:close/>
                  <a:moveTo>
                    <a:pt x="310" y="67"/>
                  </a:moveTo>
                  <a:cubicBezTo>
                    <a:pt x="310" y="67"/>
                    <a:pt x="310" y="67"/>
                    <a:pt x="310" y="67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40" y="89"/>
                    <a:pt x="340" y="89"/>
                    <a:pt x="340" y="89"/>
                  </a:cubicBezTo>
                  <a:cubicBezTo>
                    <a:pt x="340" y="89"/>
                    <a:pt x="340" y="89"/>
                    <a:pt x="341" y="8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7"/>
                    <a:pt x="227" y="67"/>
                    <a:pt x="227" y="67"/>
                  </a:cubicBezTo>
                  <a:lnTo>
                    <a:pt x="310" y="67"/>
                  </a:lnTo>
                  <a:close/>
                  <a:moveTo>
                    <a:pt x="62" y="89"/>
                  </a:moveTo>
                  <a:cubicBezTo>
                    <a:pt x="63" y="89"/>
                    <a:pt x="63" y="89"/>
                    <a:pt x="63" y="89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3" y="104"/>
                    <a:pt x="3" y="104"/>
                    <a:pt x="3" y="104"/>
                  </a:cubicBezTo>
                  <a:lnTo>
                    <a:pt x="62" y="89"/>
                  </a:lnTo>
                  <a:close/>
                  <a:moveTo>
                    <a:pt x="8" y="107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66" y="92"/>
                    <a:pt x="66" y="92"/>
                    <a:pt x="66" y="9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" y="113"/>
                    <a:pt x="19" y="113"/>
                    <a:pt x="19" y="113"/>
                  </a:cubicBezTo>
                  <a:lnTo>
                    <a:pt x="8" y="107"/>
                  </a:lnTo>
                  <a:close/>
                  <a:moveTo>
                    <a:pt x="176" y="115"/>
                  </a:moveTo>
                  <a:cubicBezTo>
                    <a:pt x="176" y="117"/>
                    <a:pt x="176" y="117"/>
                    <a:pt x="176" y="117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21" y="115"/>
                    <a:pt x="21" y="115"/>
                    <a:pt x="21" y="115"/>
                  </a:cubicBezTo>
                  <a:lnTo>
                    <a:pt x="176" y="115"/>
                  </a:lnTo>
                  <a:close/>
                  <a:moveTo>
                    <a:pt x="21" y="119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21" y="179"/>
                    <a:pt x="21" y="179"/>
                    <a:pt x="21" y="179"/>
                  </a:cubicBezTo>
                  <a:lnTo>
                    <a:pt x="21" y="119"/>
                  </a:lnTo>
                  <a:close/>
                  <a:moveTo>
                    <a:pt x="189" y="179"/>
                  </a:moveTo>
                  <a:cubicBezTo>
                    <a:pt x="189" y="147"/>
                    <a:pt x="189" y="147"/>
                    <a:pt x="189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79"/>
                    <a:pt x="214" y="179"/>
                    <a:pt x="214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34"/>
            <p:cNvSpPr/>
            <p:nvPr userDrawn="1"/>
          </p:nvSpPr>
          <p:spPr bwMode="auto">
            <a:xfrm>
              <a:off x="6034088" y="3622675"/>
              <a:ext cx="96838" cy="92075"/>
            </a:xfrm>
            <a:custGeom>
              <a:avLst/>
              <a:gdLst>
                <a:gd name="T0" fmla="*/ 39 w 61"/>
                <a:gd name="T1" fmla="*/ 22 h 58"/>
                <a:gd name="T2" fmla="*/ 30 w 61"/>
                <a:gd name="T3" fmla="*/ 0 h 58"/>
                <a:gd name="T4" fmla="*/ 22 w 61"/>
                <a:gd name="T5" fmla="*/ 22 h 58"/>
                <a:gd name="T6" fmla="*/ 0 w 61"/>
                <a:gd name="T7" fmla="*/ 22 h 58"/>
                <a:gd name="T8" fmla="*/ 17 w 61"/>
                <a:gd name="T9" fmla="*/ 36 h 58"/>
                <a:gd name="T10" fmla="*/ 13 w 61"/>
                <a:gd name="T11" fmla="*/ 58 h 58"/>
                <a:gd name="T12" fmla="*/ 30 w 61"/>
                <a:gd name="T13" fmla="*/ 44 h 58"/>
                <a:gd name="T14" fmla="*/ 48 w 61"/>
                <a:gd name="T15" fmla="*/ 58 h 58"/>
                <a:gd name="T16" fmla="*/ 43 w 61"/>
                <a:gd name="T17" fmla="*/ 36 h 58"/>
                <a:gd name="T18" fmla="*/ 61 w 61"/>
                <a:gd name="T19" fmla="*/ 22 h 58"/>
                <a:gd name="T20" fmla="*/ 39 w 61"/>
                <a:gd name="T21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58">
                  <a:moveTo>
                    <a:pt x="39" y="22"/>
                  </a:moveTo>
                  <a:lnTo>
                    <a:pt x="30" y="0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17" y="36"/>
                  </a:lnTo>
                  <a:lnTo>
                    <a:pt x="13" y="58"/>
                  </a:lnTo>
                  <a:lnTo>
                    <a:pt x="30" y="44"/>
                  </a:lnTo>
                  <a:lnTo>
                    <a:pt x="48" y="58"/>
                  </a:lnTo>
                  <a:lnTo>
                    <a:pt x="43" y="36"/>
                  </a:lnTo>
                  <a:lnTo>
                    <a:pt x="61" y="22"/>
                  </a:lnTo>
                  <a:lnTo>
                    <a:pt x="3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35"/>
            <p:cNvSpPr/>
            <p:nvPr userDrawn="1"/>
          </p:nvSpPr>
          <p:spPr bwMode="auto">
            <a:xfrm>
              <a:off x="6034088" y="4630738"/>
              <a:ext cx="14288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36"/>
            <p:cNvSpPr/>
            <p:nvPr userDrawn="1"/>
          </p:nvSpPr>
          <p:spPr bwMode="auto">
            <a:xfrm>
              <a:off x="6110288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37"/>
            <p:cNvSpPr/>
            <p:nvPr userDrawn="1"/>
          </p:nvSpPr>
          <p:spPr bwMode="auto">
            <a:xfrm>
              <a:off x="6069013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38"/>
            <p:cNvSpPr/>
            <p:nvPr userDrawn="1"/>
          </p:nvSpPr>
          <p:spPr bwMode="auto">
            <a:xfrm>
              <a:off x="6040438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2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39"/>
            <p:cNvSpPr/>
            <p:nvPr userDrawn="1"/>
          </p:nvSpPr>
          <p:spPr bwMode="auto">
            <a:xfrm>
              <a:off x="6102350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40"/>
            <p:cNvSpPr/>
            <p:nvPr userDrawn="1"/>
          </p:nvSpPr>
          <p:spPr bwMode="auto">
            <a:xfrm>
              <a:off x="580548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41"/>
            <p:cNvSpPr/>
            <p:nvPr userDrawn="1"/>
          </p:nvSpPr>
          <p:spPr bwMode="auto">
            <a:xfrm>
              <a:off x="5702300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42"/>
            <p:cNvSpPr/>
            <p:nvPr userDrawn="1"/>
          </p:nvSpPr>
          <p:spPr bwMode="auto">
            <a:xfrm>
              <a:off x="559911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43"/>
            <p:cNvSpPr/>
            <p:nvPr userDrawn="1"/>
          </p:nvSpPr>
          <p:spPr bwMode="auto">
            <a:xfrm>
              <a:off x="549433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44"/>
            <p:cNvSpPr/>
            <p:nvPr userDrawn="1"/>
          </p:nvSpPr>
          <p:spPr bwMode="auto">
            <a:xfrm>
              <a:off x="5391150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45"/>
            <p:cNvSpPr/>
            <p:nvPr userDrawn="1"/>
          </p:nvSpPr>
          <p:spPr bwMode="auto">
            <a:xfrm>
              <a:off x="528796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46"/>
            <p:cNvSpPr/>
            <p:nvPr userDrawn="1"/>
          </p:nvSpPr>
          <p:spPr bwMode="auto">
            <a:xfrm>
              <a:off x="5183188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47"/>
            <p:cNvSpPr/>
            <p:nvPr userDrawn="1"/>
          </p:nvSpPr>
          <p:spPr bwMode="auto">
            <a:xfrm>
              <a:off x="50800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48"/>
            <p:cNvSpPr/>
            <p:nvPr userDrawn="1"/>
          </p:nvSpPr>
          <p:spPr bwMode="auto">
            <a:xfrm>
              <a:off x="497681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49"/>
            <p:cNvSpPr/>
            <p:nvPr userDrawn="1"/>
          </p:nvSpPr>
          <p:spPr bwMode="auto">
            <a:xfrm>
              <a:off x="4879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50"/>
            <p:cNvSpPr/>
            <p:nvPr userDrawn="1"/>
          </p:nvSpPr>
          <p:spPr bwMode="auto">
            <a:xfrm>
              <a:off x="580548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51"/>
            <p:cNvSpPr/>
            <p:nvPr userDrawn="1"/>
          </p:nvSpPr>
          <p:spPr bwMode="auto">
            <a:xfrm>
              <a:off x="5702300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52"/>
            <p:cNvSpPr/>
            <p:nvPr userDrawn="1"/>
          </p:nvSpPr>
          <p:spPr bwMode="auto">
            <a:xfrm>
              <a:off x="559911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53"/>
            <p:cNvSpPr/>
            <p:nvPr userDrawn="1"/>
          </p:nvSpPr>
          <p:spPr bwMode="auto">
            <a:xfrm>
              <a:off x="549433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54"/>
            <p:cNvSpPr/>
            <p:nvPr userDrawn="1"/>
          </p:nvSpPr>
          <p:spPr bwMode="auto">
            <a:xfrm>
              <a:off x="5391150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55"/>
            <p:cNvSpPr/>
            <p:nvPr userDrawn="1"/>
          </p:nvSpPr>
          <p:spPr bwMode="auto">
            <a:xfrm>
              <a:off x="528796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56"/>
            <p:cNvSpPr/>
            <p:nvPr userDrawn="1"/>
          </p:nvSpPr>
          <p:spPr bwMode="auto">
            <a:xfrm>
              <a:off x="5183188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57"/>
            <p:cNvSpPr/>
            <p:nvPr userDrawn="1"/>
          </p:nvSpPr>
          <p:spPr bwMode="auto">
            <a:xfrm>
              <a:off x="50800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58"/>
            <p:cNvSpPr/>
            <p:nvPr userDrawn="1"/>
          </p:nvSpPr>
          <p:spPr bwMode="auto">
            <a:xfrm>
              <a:off x="497681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59"/>
            <p:cNvSpPr/>
            <p:nvPr userDrawn="1"/>
          </p:nvSpPr>
          <p:spPr bwMode="auto">
            <a:xfrm>
              <a:off x="4879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60"/>
            <p:cNvSpPr/>
            <p:nvPr userDrawn="1"/>
          </p:nvSpPr>
          <p:spPr bwMode="auto">
            <a:xfrm>
              <a:off x="72231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61"/>
            <p:cNvSpPr/>
            <p:nvPr userDrawn="1"/>
          </p:nvSpPr>
          <p:spPr bwMode="auto">
            <a:xfrm>
              <a:off x="7118350" y="4435475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62"/>
            <p:cNvSpPr/>
            <p:nvPr userDrawn="1"/>
          </p:nvSpPr>
          <p:spPr bwMode="auto">
            <a:xfrm>
              <a:off x="701516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63"/>
            <p:cNvSpPr/>
            <p:nvPr userDrawn="1"/>
          </p:nvSpPr>
          <p:spPr bwMode="auto">
            <a:xfrm>
              <a:off x="6911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64"/>
            <p:cNvSpPr/>
            <p:nvPr userDrawn="1"/>
          </p:nvSpPr>
          <p:spPr bwMode="auto">
            <a:xfrm>
              <a:off x="68072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65"/>
            <p:cNvSpPr/>
            <p:nvPr userDrawn="1"/>
          </p:nvSpPr>
          <p:spPr bwMode="auto">
            <a:xfrm>
              <a:off x="670401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66"/>
            <p:cNvSpPr/>
            <p:nvPr userDrawn="1"/>
          </p:nvSpPr>
          <p:spPr bwMode="auto">
            <a:xfrm>
              <a:off x="6600825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67"/>
            <p:cNvSpPr/>
            <p:nvPr userDrawn="1"/>
          </p:nvSpPr>
          <p:spPr bwMode="auto">
            <a:xfrm>
              <a:off x="6497638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68"/>
            <p:cNvSpPr/>
            <p:nvPr userDrawn="1"/>
          </p:nvSpPr>
          <p:spPr bwMode="auto">
            <a:xfrm>
              <a:off x="639286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69"/>
            <p:cNvSpPr/>
            <p:nvPr userDrawn="1"/>
          </p:nvSpPr>
          <p:spPr bwMode="auto">
            <a:xfrm>
              <a:off x="62960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70"/>
            <p:cNvSpPr/>
            <p:nvPr userDrawn="1"/>
          </p:nvSpPr>
          <p:spPr bwMode="auto">
            <a:xfrm>
              <a:off x="72231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1"/>
            <p:cNvSpPr/>
            <p:nvPr userDrawn="1"/>
          </p:nvSpPr>
          <p:spPr bwMode="auto">
            <a:xfrm>
              <a:off x="7118350" y="4603750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72"/>
            <p:cNvSpPr/>
            <p:nvPr userDrawn="1"/>
          </p:nvSpPr>
          <p:spPr bwMode="auto">
            <a:xfrm>
              <a:off x="701516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73"/>
            <p:cNvSpPr/>
            <p:nvPr userDrawn="1"/>
          </p:nvSpPr>
          <p:spPr bwMode="auto">
            <a:xfrm>
              <a:off x="6911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74"/>
            <p:cNvSpPr/>
            <p:nvPr userDrawn="1"/>
          </p:nvSpPr>
          <p:spPr bwMode="auto">
            <a:xfrm>
              <a:off x="68072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75"/>
            <p:cNvSpPr/>
            <p:nvPr userDrawn="1"/>
          </p:nvSpPr>
          <p:spPr bwMode="auto">
            <a:xfrm>
              <a:off x="670401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76"/>
            <p:cNvSpPr/>
            <p:nvPr userDrawn="1"/>
          </p:nvSpPr>
          <p:spPr bwMode="auto">
            <a:xfrm>
              <a:off x="6600825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77"/>
            <p:cNvSpPr/>
            <p:nvPr userDrawn="1"/>
          </p:nvSpPr>
          <p:spPr bwMode="auto">
            <a:xfrm>
              <a:off x="6497638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78"/>
            <p:cNvSpPr/>
            <p:nvPr userDrawn="1"/>
          </p:nvSpPr>
          <p:spPr bwMode="auto">
            <a:xfrm>
              <a:off x="639286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79"/>
            <p:cNvSpPr/>
            <p:nvPr userDrawn="1"/>
          </p:nvSpPr>
          <p:spPr bwMode="auto">
            <a:xfrm>
              <a:off x="62960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80"/>
            <p:cNvSpPr>
              <a:spLocks noEditPoints="1"/>
            </p:cNvSpPr>
            <p:nvPr userDrawn="1"/>
          </p:nvSpPr>
          <p:spPr bwMode="auto">
            <a:xfrm>
              <a:off x="2101850" y="4162425"/>
              <a:ext cx="2170113" cy="679450"/>
            </a:xfrm>
            <a:custGeom>
              <a:avLst/>
              <a:gdLst>
                <a:gd name="T0" fmla="*/ 164 w 314"/>
                <a:gd name="T1" fmla="*/ 68 h 97"/>
                <a:gd name="T2" fmla="*/ 111 w 314"/>
                <a:gd name="T3" fmla="*/ 20 h 97"/>
                <a:gd name="T4" fmla="*/ 83 w 314"/>
                <a:gd name="T5" fmla="*/ 60 h 97"/>
                <a:gd name="T6" fmla="*/ 64 w 314"/>
                <a:gd name="T7" fmla="*/ 72 h 97"/>
                <a:gd name="T8" fmla="*/ 44 w 314"/>
                <a:gd name="T9" fmla="*/ 60 h 97"/>
                <a:gd name="T10" fmla="*/ 36 w 314"/>
                <a:gd name="T11" fmla="*/ 60 h 97"/>
                <a:gd name="T12" fmla="*/ 21 w 314"/>
                <a:gd name="T13" fmla="*/ 79 h 97"/>
                <a:gd name="T14" fmla="*/ 113 w 314"/>
                <a:gd name="T15" fmla="*/ 87 h 97"/>
                <a:gd name="T16" fmla="*/ 163 w 314"/>
                <a:gd name="T17" fmla="*/ 86 h 97"/>
                <a:gd name="T18" fmla="*/ 261 w 314"/>
                <a:gd name="T19" fmla="*/ 40 h 97"/>
                <a:gd name="T20" fmla="*/ 261 w 314"/>
                <a:gd name="T21" fmla="*/ 59 h 97"/>
                <a:gd name="T22" fmla="*/ 261 w 314"/>
                <a:gd name="T23" fmla="*/ 87 h 97"/>
                <a:gd name="T24" fmla="*/ 313 w 314"/>
                <a:gd name="T25" fmla="*/ 97 h 97"/>
                <a:gd name="T26" fmla="*/ 73 w 314"/>
                <a:gd name="T27" fmla="*/ 95 h 97"/>
                <a:gd name="T28" fmla="*/ 67 w 314"/>
                <a:gd name="T29" fmla="*/ 77 h 97"/>
                <a:gd name="T30" fmla="*/ 84 w 314"/>
                <a:gd name="T31" fmla="*/ 58 h 97"/>
                <a:gd name="T32" fmla="*/ 75 w 314"/>
                <a:gd name="T33" fmla="*/ 94 h 97"/>
                <a:gd name="T34" fmla="*/ 48 w 314"/>
                <a:gd name="T35" fmla="*/ 58 h 97"/>
                <a:gd name="T36" fmla="*/ 62 w 314"/>
                <a:gd name="T37" fmla="*/ 73 h 97"/>
                <a:gd name="T38" fmla="*/ 39 w 314"/>
                <a:gd name="T39" fmla="*/ 74 h 97"/>
                <a:gd name="T40" fmla="*/ 22 w 314"/>
                <a:gd name="T41" fmla="*/ 64 h 97"/>
                <a:gd name="T42" fmla="*/ 32 w 314"/>
                <a:gd name="T43" fmla="*/ 64 h 97"/>
                <a:gd name="T44" fmla="*/ 23 w 314"/>
                <a:gd name="T45" fmla="*/ 77 h 97"/>
                <a:gd name="T46" fmla="*/ 28 w 314"/>
                <a:gd name="T47" fmla="*/ 95 h 97"/>
                <a:gd name="T48" fmla="*/ 132 w 314"/>
                <a:gd name="T49" fmla="*/ 53 h 97"/>
                <a:gd name="T50" fmla="*/ 144 w 314"/>
                <a:gd name="T51" fmla="*/ 63 h 97"/>
                <a:gd name="T52" fmla="*/ 113 w 314"/>
                <a:gd name="T53" fmla="*/ 43 h 97"/>
                <a:gd name="T54" fmla="*/ 145 w 314"/>
                <a:gd name="T55" fmla="*/ 32 h 97"/>
                <a:gd name="T56" fmla="*/ 163 w 314"/>
                <a:gd name="T57" fmla="*/ 37 h 97"/>
                <a:gd name="T58" fmla="*/ 163 w 314"/>
                <a:gd name="T59" fmla="*/ 45 h 97"/>
                <a:gd name="T60" fmla="*/ 113 w 314"/>
                <a:gd name="T61" fmla="*/ 30 h 97"/>
                <a:gd name="T62" fmla="*/ 154 w 314"/>
                <a:gd name="T63" fmla="*/ 68 h 97"/>
                <a:gd name="T64" fmla="*/ 163 w 314"/>
                <a:gd name="T65" fmla="*/ 20 h 97"/>
                <a:gd name="T66" fmla="*/ 113 w 314"/>
                <a:gd name="T67" fmla="*/ 79 h 97"/>
                <a:gd name="T68" fmla="*/ 113 w 314"/>
                <a:gd name="T69" fmla="*/ 79 h 97"/>
                <a:gd name="T70" fmla="*/ 287 w 314"/>
                <a:gd name="T71" fmla="*/ 48 h 97"/>
                <a:gd name="T72" fmla="*/ 288 w 314"/>
                <a:gd name="T73" fmla="*/ 41 h 97"/>
                <a:gd name="T74" fmla="*/ 312 w 314"/>
                <a:gd name="T75" fmla="*/ 41 h 97"/>
                <a:gd name="T76" fmla="*/ 288 w 314"/>
                <a:gd name="T77" fmla="*/ 60 h 97"/>
                <a:gd name="T78" fmla="*/ 297 w 314"/>
                <a:gd name="T79" fmla="*/ 60 h 97"/>
                <a:gd name="T80" fmla="*/ 272 w 314"/>
                <a:gd name="T81" fmla="*/ 67 h 97"/>
                <a:gd name="T82" fmla="*/ 272 w 314"/>
                <a:gd name="T83" fmla="*/ 69 h 97"/>
                <a:gd name="T84" fmla="*/ 288 w 314"/>
                <a:gd name="T85" fmla="*/ 69 h 97"/>
                <a:gd name="T86" fmla="*/ 304 w 314"/>
                <a:gd name="T87" fmla="*/ 77 h 97"/>
                <a:gd name="T88" fmla="*/ 305 w 314"/>
                <a:gd name="T89" fmla="*/ 69 h 97"/>
                <a:gd name="T90" fmla="*/ 305 w 314"/>
                <a:gd name="T91" fmla="*/ 50 h 97"/>
                <a:gd name="T92" fmla="*/ 304 w 314"/>
                <a:gd name="T93" fmla="*/ 50 h 97"/>
                <a:gd name="T94" fmla="*/ 287 w 314"/>
                <a:gd name="T95" fmla="*/ 58 h 97"/>
                <a:gd name="T96" fmla="*/ 272 w 314"/>
                <a:gd name="T97" fmla="*/ 50 h 97"/>
                <a:gd name="T98" fmla="*/ 270 w 314"/>
                <a:gd name="T99" fmla="*/ 58 h 97"/>
                <a:gd name="T100" fmla="*/ 270 w 314"/>
                <a:gd name="T101" fmla="*/ 77 h 97"/>
                <a:gd name="T102" fmla="*/ 263 w 314"/>
                <a:gd name="T103" fmla="*/ 79 h 97"/>
                <a:gd name="T104" fmla="*/ 280 w 314"/>
                <a:gd name="T105" fmla="*/ 79 h 97"/>
                <a:gd name="T106" fmla="*/ 295 w 314"/>
                <a:gd name="T107" fmla="*/ 86 h 97"/>
                <a:gd name="T108" fmla="*/ 297 w 314"/>
                <a:gd name="T109" fmla="*/ 79 h 97"/>
                <a:gd name="T110" fmla="*/ 263 w 314"/>
                <a:gd name="T111" fmla="*/ 48 h 97"/>
                <a:gd name="T112" fmla="*/ 263 w 314"/>
                <a:gd name="T113" fmla="*/ 95 h 97"/>
                <a:gd name="T114" fmla="*/ 280 w 314"/>
                <a:gd name="T115" fmla="*/ 88 h 97"/>
                <a:gd name="T116" fmla="*/ 295 w 314"/>
                <a:gd name="T117" fmla="*/ 95 h 97"/>
                <a:gd name="T118" fmla="*/ 297 w 314"/>
                <a:gd name="T119" fmla="*/ 88 h 97"/>
                <a:gd name="T120" fmla="*/ 312 w 314"/>
                <a:gd name="T121" fmla="*/ 39 h 97"/>
                <a:gd name="T122" fmla="*/ 288 w 314"/>
                <a:gd name="T123" fmla="*/ 39 h 97"/>
                <a:gd name="T124" fmla="*/ 271 w 314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97">
                  <a:moveTo>
                    <a:pt x="263" y="1"/>
                  </a:moveTo>
                  <a:cubicBezTo>
                    <a:pt x="263" y="0"/>
                    <a:pt x="262" y="0"/>
                    <a:pt x="262" y="1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9"/>
                    <a:pt x="164" y="18"/>
                    <a:pt x="164" y="18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20"/>
                    <a:pt x="111" y="20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6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97"/>
                    <a:pt x="144" y="97"/>
                    <a:pt x="144" y="97"/>
                  </a:cubicBezTo>
                  <a:cubicBezTo>
                    <a:pt x="145" y="97"/>
                    <a:pt x="145" y="97"/>
                    <a:pt x="145" y="96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4" y="86"/>
                    <a:pt x="174" y="85"/>
                    <a:pt x="174" y="85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50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7"/>
                    <a:pt x="261" y="97"/>
                    <a:pt x="262" y="9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7"/>
                    <a:pt x="313" y="97"/>
                    <a:pt x="313" y="97"/>
                  </a:cubicBezTo>
                  <a:cubicBezTo>
                    <a:pt x="314" y="96"/>
                    <a:pt x="314" y="96"/>
                    <a:pt x="314" y="96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14" y="35"/>
                    <a:pt x="314" y="34"/>
                    <a:pt x="313" y="34"/>
                  </a:cubicBezTo>
                  <a:lnTo>
                    <a:pt x="263" y="1"/>
                  </a:lnTo>
                  <a:close/>
                  <a:moveTo>
                    <a:pt x="71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71" y="79"/>
                  </a:lnTo>
                  <a:close/>
                  <a:moveTo>
                    <a:pt x="61" y="77"/>
                  </a:moveTo>
                  <a:cubicBezTo>
                    <a:pt x="64" y="74"/>
                    <a:pt x="64" y="74"/>
                    <a:pt x="64" y="74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61" y="77"/>
                  </a:lnTo>
                  <a:close/>
                  <a:moveTo>
                    <a:pt x="74" y="64"/>
                  </a:moveTo>
                  <a:cubicBezTo>
                    <a:pt x="69" y="64"/>
                    <a:pt x="69" y="64"/>
                    <a:pt x="69" y="64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5" y="73"/>
                    <a:pt x="65" y="73"/>
                    <a:pt x="65" y="73"/>
                  </a:cubicBezTo>
                  <a:lnTo>
                    <a:pt x="74" y="64"/>
                  </a:lnTo>
                  <a:close/>
                  <a:moveTo>
                    <a:pt x="49" y="64"/>
                  </a:moveTo>
                  <a:cubicBezTo>
                    <a:pt x="43" y="64"/>
                    <a:pt x="43" y="64"/>
                    <a:pt x="43" y="64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39" y="74"/>
                    <a:pt x="39" y="74"/>
                    <a:pt x="39" y="74"/>
                  </a:cubicBezTo>
                  <a:lnTo>
                    <a:pt x="49" y="64"/>
                  </a:lnTo>
                  <a:close/>
                  <a:moveTo>
                    <a:pt x="40" y="77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lnTo>
                    <a:pt x="40" y="77"/>
                  </a:lnTo>
                  <a:close/>
                  <a:moveTo>
                    <a:pt x="8" y="77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77"/>
                    <a:pt x="23" y="77"/>
                    <a:pt x="23" y="77"/>
                  </a:cubicBezTo>
                  <a:lnTo>
                    <a:pt x="8" y="77"/>
                  </a:lnTo>
                  <a:close/>
                  <a:moveTo>
                    <a:pt x="28" y="79"/>
                  </a:moveTo>
                  <a:cubicBezTo>
                    <a:pt x="31" y="79"/>
                    <a:pt x="31" y="79"/>
                    <a:pt x="31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28" y="95"/>
                    <a:pt x="28" y="95"/>
                    <a:pt x="28" y="95"/>
                  </a:cubicBezTo>
                  <a:lnTo>
                    <a:pt x="28" y="79"/>
                  </a:lnTo>
                  <a:close/>
                  <a:moveTo>
                    <a:pt x="113" y="45"/>
                  </a:moveTo>
                  <a:cubicBezTo>
                    <a:pt x="129" y="51"/>
                    <a:pt x="129" y="51"/>
                    <a:pt x="129" y="51"/>
                  </a:cubicBezTo>
                  <a:cubicBezTo>
                    <a:pt x="113" y="56"/>
                    <a:pt x="113" y="56"/>
                    <a:pt x="113" y="56"/>
                  </a:cubicBezTo>
                  <a:lnTo>
                    <a:pt x="113" y="45"/>
                  </a:lnTo>
                  <a:close/>
                  <a:moveTo>
                    <a:pt x="113" y="58"/>
                  </a:moveTo>
                  <a:cubicBezTo>
                    <a:pt x="132" y="53"/>
                    <a:pt x="132" y="53"/>
                    <a:pt x="132" y="53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13" y="63"/>
                    <a:pt x="113" y="63"/>
                    <a:pt x="113" y="63"/>
                  </a:cubicBezTo>
                  <a:lnTo>
                    <a:pt x="113" y="58"/>
                  </a:lnTo>
                  <a:close/>
                  <a:moveTo>
                    <a:pt x="113" y="65"/>
                  </a:moveTo>
                  <a:cubicBezTo>
                    <a:pt x="142" y="57"/>
                    <a:pt x="142" y="57"/>
                    <a:pt x="142" y="57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13" y="71"/>
                    <a:pt x="113" y="71"/>
                    <a:pt x="113" y="71"/>
                  </a:cubicBezTo>
                  <a:lnTo>
                    <a:pt x="113" y="65"/>
                  </a:lnTo>
                  <a:close/>
                  <a:moveTo>
                    <a:pt x="143" y="55"/>
                  </a:moveTo>
                  <a:cubicBezTo>
                    <a:pt x="143" y="55"/>
                    <a:pt x="143" y="55"/>
                    <a:pt x="143" y="55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73"/>
                    <a:pt x="163" y="73"/>
                    <a:pt x="163" y="73"/>
                  </a:cubicBezTo>
                  <a:lnTo>
                    <a:pt x="143" y="55"/>
                  </a:lnTo>
                  <a:close/>
                  <a:moveTo>
                    <a:pt x="163" y="43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37"/>
                    <a:pt x="163" y="37"/>
                    <a:pt x="163" y="37"/>
                  </a:cubicBezTo>
                  <a:lnTo>
                    <a:pt x="163" y="43"/>
                  </a:lnTo>
                  <a:close/>
                  <a:moveTo>
                    <a:pt x="144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3" y="45"/>
                    <a:pt x="163" y="45"/>
                  </a:cubicBezTo>
                  <a:cubicBezTo>
                    <a:pt x="163" y="66"/>
                    <a:pt x="163" y="66"/>
                    <a:pt x="163" y="66"/>
                  </a:cubicBezTo>
                  <a:lnTo>
                    <a:pt x="144" y="48"/>
                  </a:lnTo>
                  <a:close/>
                  <a:moveTo>
                    <a:pt x="163" y="35"/>
                  </a:move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3" y="30"/>
                    <a:pt x="163" y="30"/>
                  </a:cubicBezTo>
                  <a:lnTo>
                    <a:pt x="163" y="35"/>
                  </a:lnTo>
                  <a:close/>
                  <a:moveTo>
                    <a:pt x="113" y="73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13" y="77"/>
                    <a:pt x="113" y="77"/>
                    <a:pt x="113" y="77"/>
                  </a:cubicBezTo>
                  <a:lnTo>
                    <a:pt x="113" y="73"/>
                  </a:lnTo>
                  <a:close/>
                  <a:moveTo>
                    <a:pt x="145" y="9"/>
                  </a:moveTo>
                  <a:cubicBezTo>
                    <a:pt x="163" y="20"/>
                    <a:pt x="163" y="20"/>
                    <a:pt x="163" y="2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1"/>
                    <a:pt x="113" y="21"/>
                    <a:pt x="113" y="21"/>
                  </a:cubicBezTo>
                  <a:lnTo>
                    <a:pt x="145" y="9"/>
                  </a:lnTo>
                  <a:close/>
                  <a:moveTo>
                    <a:pt x="113" y="79"/>
                  </a:moveTo>
                  <a:cubicBezTo>
                    <a:pt x="144" y="71"/>
                    <a:pt x="144" y="71"/>
                    <a:pt x="144" y="71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13" y="85"/>
                    <a:pt x="113" y="85"/>
                    <a:pt x="113" y="85"/>
                  </a:cubicBezTo>
                  <a:lnTo>
                    <a:pt x="113" y="79"/>
                  </a:lnTo>
                  <a:close/>
                  <a:moveTo>
                    <a:pt x="278" y="41"/>
                  </a:moveTo>
                  <a:cubicBezTo>
                    <a:pt x="278" y="48"/>
                    <a:pt x="278" y="48"/>
                    <a:pt x="278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2" y="41"/>
                    <a:pt x="272" y="41"/>
                    <a:pt x="272" y="41"/>
                  </a:cubicBezTo>
                  <a:lnTo>
                    <a:pt x="278" y="41"/>
                  </a:lnTo>
                  <a:close/>
                  <a:moveTo>
                    <a:pt x="287" y="41"/>
                  </a:moveTo>
                  <a:cubicBezTo>
                    <a:pt x="287" y="48"/>
                    <a:pt x="287" y="48"/>
                    <a:pt x="287" y="48"/>
                  </a:cubicBezTo>
                  <a:cubicBezTo>
                    <a:pt x="280" y="48"/>
                    <a:pt x="280" y="48"/>
                    <a:pt x="280" y="48"/>
                  </a:cubicBezTo>
                  <a:cubicBezTo>
                    <a:pt x="280" y="41"/>
                    <a:pt x="280" y="41"/>
                    <a:pt x="280" y="41"/>
                  </a:cubicBezTo>
                  <a:lnTo>
                    <a:pt x="287" y="41"/>
                  </a:lnTo>
                  <a:close/>
                  <a:moveTo>
                    <a:pt x="295" y="41"/>
                  </a:moveTo>
                  <a:cubicBezTo>
                    <a:pt x="295" y="48"/>
                    <a:pt x="295" y="48"/>
                    <a:pt x="295" y="48"/>
                  </a:cubicBezTo>
                  <a:cubicBezTo>
                    <a:pt x="288" y="48"/>
                    <a:pt x="288" y="48"/>
                    <a:pt x="288" y="48"/>
                  </a:cubicBezTo>
                  <a:cubicBezTo>
                    <a:pt x="288" y="41"/>
                    <a:pt x="288" y="41"/>
                    <a:pt x="288" y="41"/>
                  </a:cubicBezTo>
                  <a:lnTo>
                    <a:pt x="295" y="41"/>
                  </a:lnTo>
                  <a:close/>
                  <a:moveTo>
                    <a:pt x="304" y="41"/>
                  </a:moveTo>
                  <a:cubicBezTo>
                    <a:pt x="304" y="48"/>
                    <a:pt x="304" y="48"/>
                    <a:pt x="304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1"/>
                    <a:pt x="297" y="41"/>
                    <a:pt x="297" y="41"/>
                  </a:cubicBezTo>
                  <a:lnTo>
                    <a:pt x="304" y="41"/>
                  </a:lnTo>
                  <a:close/>
                  <a:moveTo>
                    <a:pt x="312" y="41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1"/>
                    <a:pt x="305" y="41"/>
                    <a:pt x="305" y="41"/>
                  </a:cubicBezTo>
                  <a:lnTo>
                    <a:pt x="312" y="41"/>
                  </a:lnTo>
                  <a:close/>
                  <a:moveTo>
                    <a:pt x="295" y="67"/>
                  </a:moveTo>
                  <a:cubicBezTo>
                    <a:pt x="288" y="67"/>
                    <a:pt x="288" y="67"/>
                    <a:pt x="288" y="6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95" y="60"/>
                    <a:pt x="295" y="60"/>
                    <a:pt x="295" y="60"/>
                  </a:cubicBezTo>
                  <a:lnTo>
                    <a:pt x="295" y="67"/>
                  </a:lnTo>
                  <a:close/>
                  <a:moveTo>
                    <a:pt x="297" y="60"/>
                  </a:moveTo>
                  <a:cubicBezTo>
                    <a:pt x="304" y="60"/>
                    <a:pt x="304" y="60"/>
                    <a:pt x="304" y="60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297" y="67"/>
                    <a:pt x="297" y="67"/>
                    <a:pt x="297" y="67"/>
                  </a:cubicBezTo>
                  <a:lnTo>
                    <a:pt x="297" y="60"/>
                  </a:lnTo>
                  <a:close/>
                  <a:moveTo>
                    <a:pt x="287" y="67"/>
                  </a:moveTo>
                  <a:cubicBezTo>
                    <a:pt x="280" y="67"/>
                    <a:pt x="280" y="67"/>
                    <a:pt x="280" y="6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7" y="60"/>
                    <a:pt x="287" y="60"/>
                    <a:pt x="287" y="60"/>
                  </a:cubicBezTo>
                  <a:lnTo>
                    <a:pt x="287" y="67"/>
                  </a:lnTo>
                  <a:close/>
                  <a:moveTo>
                    <a:pt x="278" y="67"/>
                  </a:moveTo>
                  <a:cubicBezTo>
                    <a:pt x="272" y="67"/>
                    <a:pt x="272" y="67"/>
                    <a:pt x="272" y="67"/>
                  </a:cubicBezTo>
                  <a:cubicBezTo>
                    <a:pt x="272" y="60"/>
                    <a:pt x="272" y="60"/>
                    <a:pt x="272" y="60"/>
                  </a:cubicBezTo>
                  <a:cubicBezTo>
                    <a:pt x="278" y="60"/>
                    <a:pt x="278" y="60"/>
                    <a:pt x="278" y="60"/>
                  </a:cubicBezTo>
                  <a:lnTo>
                    <a:pt x="278" y="67"/>
                  </a:lnTo>
                  <a:close/>
                  <a:moveTo>
                    <a:pt x="278" y="69"/>
                  </a:moveTo>
                  <a:cubicBezTo>
                    <a:pt x="278" y="77"/>
                    <a:pt x="278" y="77"/>
                    <a:pt x="278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69"/>
                    <a:pt x="272" y="69"/>
                    <a:pt x="272" y="69"/>
                  </a:cubicBezTo>
                  <a:lnTo>
                    <a:pt x="278" y="69"/>
                  </a:lnTo>
                  <a:close/>
                  <a:moveTo>
                    <a:pt x="280" y="69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0" y="77"/>
                    <a:pt x="280" y="77"/>
                    <a:pt x="280" y="77"/>
                  </a:cubicBezTo>
                  <a:lnTo>
                    <a:pt x="280" y="69"/>
                  </a:lnTo>
                  <a:close/>
                  <a:moveTo>
                    <a:pt x="288" y="69"/>
                  </a:moveTo>
                  <a:cubicBezTo>
                    <a:pt x="295" y="69"/>
                    <a:pt x="295" y="69"/>
                    <a:pt x="295" y="69"/>
                  </a:cubicBezTo>
                  <a:cubicBezTo>
                    <a:pt x="295" y="77"/>
                    <a:pt x="295" y="77"/>
                    <a:pt x="295" y="77"/>
                  </a:cubicBezTo>
                  <a:cubicBezTo>
                    <a:pt x="288" y="77"/>
                    <a:pt x="288" y="77"/>
                    <a:pt x="288" y="77"/>
                  </a:cubicBezTo>
                  <a:lnTo>
                    <a:pt x="288" y="69"/>
                  </a:lnTo>
                  <a:close/>
                  <a:moveTo>
                    <a:pt x="297" y="69"/>
                  </a:moveTo>
                  <a:cubicBezTo>
                    <a:pt x="304" y="69"/>
                    <a:pt x="304" y="69"/>
                    <a:pt x="304" y="69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297" y="77"/>
                    <a:pt x="297" y="77"/>
                    <a:pt x="297" y="77"/>
                  </a:cubicBezTo>
                  <a:lnTo>
                    <a:pt x="297" y="69"/>
                  </a:lnTo>
                  <a:close/>
                  <a:moveTo>
                    <a:pt x="305" y="69"/>
                  </a:moveTo>
                  <a:cubicBezTo>
                    <a:pt x="312" y="69"/>
                    <a:pt x="312" y="69"/>
                    <a:pt x="312" y="69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305" y="77"/>
                    <a:pt x="305" y="77"/>
                    <a:pt x="305" y="77"/>
                  </a:cubicBezTo>
                  <a:lnTo>
                    <a:pt x="305" y="69"/>
                  </a:lnTo>
                  <a:close/>
                  <a:moveTo>
                    <a:pt x="305" y="67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12" y="60"/>
                    <a:pt x="312" y="60"/>
                    <a:pt x="312" y="60"/>
                  </a:cubicBezTo>
                  <a:cubicBezTo>
                    <a:pt x="312" y="67"/>
                    <a:pt x="312" y="67"/>
                    <a:pt x="312" y="67"/>
                  </a:cubicBezTo>
                  <a:lnTo>
                    <a:pt x="305" y="67"/>
                  </a:lnTo>
                  <a:close/>
                  <a:moveTo>
                    <a:pt x="305" y="58"/>
                  </a:moveTo>
                  <a:cubicBezTo>
                    <a:pt x="305" y="50"/>
                    <a:pt x="305" y="50"/>
                    <a:pt x="305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05" y="58"/>
                  </a:lnTo>
                  <a:close/>
                  <a:moveTo>
                    <a:pt x="304" y="58"/>
                  </a:moveTo>
                  <a:cubicBezTo>
                    <a:pt x="297" y="58"/>
                    <a:pt x="297" y="58"/>
                    <a:pt x="297" y="58"/>
                  </a:cubicBezTo>
                  <a:cubicBezTo>
                    <a:pt x="297" y="50"/>
                    <a:pt x="297" y="50"/>
                    <a:pt x="297" y="50"/>
                  </a:cubicBezTo>
                  <a:cubicBezTo>
                    <a:pt x="304" y="50"/>
                    <a:pt x="304" y="50"/>
                    <a:pt x="304" y="50"/>
                  </a:cubicBezTo>
                  <a:lnTo>
                    <a:pt x="304" y="58"/>
                  </a:lnTo>
                  <a:close/>
                  <a:moveTo>
                    <a:pt x="295" y="58"/>
                  </a:moveTo>
                  <a:cubicBezTo>
                    <a:pt x="288" y="58"/>
                    <a:pt x="288" y="58"/>
                    <a:pt x="288" y="58"/>
                  </a:cubicBezTo>
                  <a:cubicBezTo>
                    <a:pt x="288" y="50"/>
                    <a:pt x="288" y="50"/>
                    <a:pt x="288" y="50"/>
                  </a:cubicBezTo>
                  <a:cubicBezTo>
                    <a:pt x="295" y="50"/>
                    <a:pt x="295" y="50"/>
                    <a:pt x="295" y="50"/>
                  </a:cubicBezTo>
                  <a:lnTo>
                    <a:pt x="295" y="58"/>
                  </a:lnTo>
                  <a:close/>
                  <a:moveTo>
                    <a:pt x="287" y="58"/>
                  </a:moveTo>
                  <a:cubicBezTo>
                    <a:pt x="280" y="58"/>
                    <a:pt x="280" y="58"/>
                    <a:pt x="280" y="58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7" y="50"/>
                    <a:pt x="287" y="50"/>
                    <a:pt x="287" y="50"/>
                  </a:cubicBezTo>
                  <a:lnTo>
                    <a:pt x="287" y="58"/>
                  </a:lnTo>
                  <a:close/>
                  <a:moveTo>
                    <a:pt x="278" y="58"/>
                  </a:moveTo>
                  <a:cubicBezTo>
                    <a:pt x="272" y="58"/>
                    <a:pt x="272" y="58"/>
                    <a:pt x="272" y="58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8" y="50"/>
                    <a:pt x="278" y="50"/>
                    <a:pt x="278" y="50"/>
                  </a:cubicBezTo>
                  <a:lnTo>
                    <a:pt x="278" y="58"/>
                  </a:lnTo>
                  <a:close/>
                  <a:moveTo>
                    <a:pt x="270" y="58"/>
                  </a:moveTo>
                  <a:cubicBezTo>
                    <a:pt x="263" y="58"/>
                    <a:pt x="263" y="58"/>
                    <a:pt x="263" y="58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70" y="50"/>
                    <a:pt x="270" y="50"/>
                    <a:pt x="270" y="50"/>
                  </a:cubicBezTo>
                  <a:lnTo>
                    <a:pt x="270" y="58"/>
                  </a:lnTo>
                  <a:close/>
                  <a:moveTo>
                    <a:pt x="270" y="60"/>
                  </a:moveTo>
                  <a:cubicBezTo>
                    <a:pt x="270" y="67"/>
                    <a:pt x="270" y="67"/>
                    <a:pt x="270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0"/>
                    <a:pt x="263" y="60"/>
                    <a:pt x="263" y="60"/>
                  </a:cubicBezTo>
                  <a:lnTo>
                    <a:pt x="270" y="60"/>
                  </a:lnTo>
                  <a:close/>
                  <a:moveTo>
                    <a:pt x="270" y="69"/>
                  </a:moveTo>
                  <a:cubicBezTo>
                    <a:pt x="270" y="77"/>
                    <a:pt x="270" y="77"/>
                    <a:pt x="270" y="77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69"/>
                    <a:pt x="263" y="69"/>
                    <a:pt x="263" y="69"/>
                  </a:cubicBezTo>
                  <a:lnTo>
                    <a:pt x="270" y="69"/>
                  </a:lnTo>
                  <a:close/>
                  <a:moveTo>
                    <a:pt x="270" y="79"/>
                  </a:moveTo>
                  <a:cubicBezTo>
                    <a:pt x="270" y="86"/>
                    <a:pt x="270" y="86"/>
                    <a:pt x="270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79"/>
                    <a:pt x="263" y="79"/>
                    <a:pt x="263" y="79"/>
                  </a:cubicBezTo>
                  <a:lnTo>
                    <a:pt x="270" y="79"/>
                  </a:lnTo>
                  <a:close/>
                  <a:moveTo>
                    <a:pt x="272" y="79"/>
                  </a:moveTo>
                  <a:cubicBezTo>
                    <a:pt x="278" y="79"/>
                    <a:pt x="278" y="79"/>
                    <a:pt x="278" y="79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2" y="86"/>
                    <a:pt x="272" y="86"/>
                    <a:pt x="272" y="86"/>
                  </a:cubicBezTo>
                  <a:lnTo>
                    <a:pt x="272" y="79"/>
                  </a:lnTo>
                  <a:close/>
                  <a:moveTo>
                    <a:pt x="280" y="79"/>
                  </a:moveTo>
                  <a:cubicBezTo>
                    <a:pt x="287" y="79"/>
                    <a:pt x="287" y="79"/>
                    <a:pt x="287" y="79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0" y="86"/>
                    <a:pt x="280" y="86"/>
                    <a:pt x="280" y="86"/>
                  </a:cubicBezTo>
                  <a:lnTo>
                    <a:pt x="280" y="79"/>
                  </a:lnTo>
                  <a:close/>
                  <a:moveTo>
                    <a:pt x="288" y="79"/>
                  </a:moveTo>
                  <a:cubicBezTo>
                    <a:pt x="295" y="79"/>
                    <a:pt x="295" y="79"/>
                    <a:pt x="295" y="79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88" y="86"/>
                    <a:pt x="288" y="86"/>
                    <a:pt x="288" y="86"/>
                  </a:cubicBezTo>
                  <a:lnTo>
                    <a:pt x="288" y="79"/>
                  </a:lnTo>
                  <a:close/>
                  <a:moveTo>
                    <a:pt x="297" y="79"/>
                  </a:moveTo>
                  <a:cubicBezTo>
                    <a:pt x="304" y="79"/>
                    <a:pt x="304" y="79"/>
                    <a:pt x="304" y="79"/>
                  </a:cubicBezTo>
                  <a:cubicBezTo>
                    <a:pt x="304" y="86"/>
                    <a:pt x="304" y="86"/>
                    <a:pt x="304" y="86"/>
                  </a:cubicBezTo>
                  <a:cubicBezTo>
                    <a:pt x="297" y="86"/>
                    <a:pt x="297" y="86"/>
                    <a:pt x="297" y="86"/>
                  </a:cubicBezTo>
                  <a:lnTo>
                    <a:pt x="297" y="79"/>
                  </a:lnTo>
                  <a:close/>
                  <a:moveTo>
                    <a:pt x="305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86"/>
                    <a:pt x="312" y="86"/>
                    <a:pt x="312" y="86"/>
                  </a:cubicBezTo>
                  <a:cubicBezTo>
                    <a:pt x="305" y="86"/>
                    <a:pt x="305" y="86"/>
                    <a:pt x="305" y="86"/>
                  </a:cubicBezTo>
                  <a:lnTo>
                    <a:pt x="305" y="79"/>
                  </a:lnTo>
                  <a:close/>
                  <a:moveTo>
                    <a:pt x="270" y="48"/>
                  </a:moveTo>
                  <a:cubicBezTo>
                    <a:pt x="263" y="48"/>
                    <a:pt x="263" y="48"/>
                    <a:pt x="263" y="48"/>
                  </a:cubicBezTo>
                  <a:cubicBezTo>
                    <a:pt x="263" y="41"/>
                    <a:pt x="263" y="41"/>
                    <a:pt x="263" y="41"/>
                  </a:cubicBezTo>
                  <a:cubicBezTo>
                    <a:pt x="270" y="41"/>
                    <a:pt x="270" y="41"/>
                    <a:pt x="270" y="41"/>
                  </a:cubicBezTo>
                  <a:lnTo>
                    <a:pt x="270" y="48"/>
                  </a:lnTo>
                  <a:close/>
                  <a:moveTo>
                    <a:pt x="263" y="88"/>
                  </a:moveTo>
                  <a:cubicBezTo>
                    <a:pt x="270" y="88"/>
                    <a:pt x="270" y="88"/>
                    <a:pt x="270" y="88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63" y="95"/>
                    <a:pt x="263" y="95"/>
                    <a:pt x="263" y="95"/>
                  </a:cubicBezTo>
                  <a:lnTo>
                    <a:pt x="263" y="88"/>
                  </a:lnTo>
                  <a:close/>
                  <a:moveTo>
                    <a:pt x="272" y="88"/>
                  </a:moveTo>
                  <a:cubicBezTo>
                    <a:pt x="278" y="88"/>
                    <a:pt x="278" y="88"/>
                    <a:pt x="278" y="88"/>
                  </a:cubicBezTo>
                  <a:cubicBezTo>
                    <a:pt x="278" y="95"/>
                    <a:pt x="278" y="95"/>
                    <a:pt x="278" y="95"/>
                  </a:cubicBezTo>
                  <a:cubicBezTo>
                    <a:pt x="272" y="95"/>
                    <a:pt x="272" y="95"/>
                    <a:pt x="272" y="95"/>
                  </a:cubicBezTo>
                  <a:lnTo>
                    <a:pt x="272" y="88"/>
                  </a:lnTo>
                  <a:close/>
                  <a:moveTo>
                    <a:pt x="280" y="88"/>
                  </a:moveTo>
                  <a:cubicBezTo>
                    <a:pt x="287" y="88"/>
                    <a:pt x="287" y="88"/>
                    <a:pt x="287" y="88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0" y="95"/>
                    <a:pt x="280" y="95"/>
                    <a:pt x="280" y="95"/>
                  </a:cubicBezTo>
                  <a:lnTo>
                    <a:pt x="280" y="88"/>
                  </a:lnTo>
                  <a:close/>
                  <a:moveTo>
                    <a:pt x="288" y="88"/>
                  </a:moveTo>
                  <a:cubicBezTo>
                    <a:pt x="295" y="88"/>
                    <a:pt x="295" y="88"/>
                    <a:pt x="295" y="88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88" y="95"/>
                    <a:pt x="288" y="95"/>
                    <a:pt x="288" y="95"/>
                  </a:cubicBezTo>
                  <a:lnTo>
                    <a:pt x="288" y="88"/>
                  </a:lnTo>
                  <a:close/>
                  <a:moveTo>
                    <a:pt x="297" y="88"/>
                  </a:moveTo>
                  <a:cubicBezTo>
                    <a:pt x="304" y="88"/>
                    <a:pt x="304" y="88"/>
                    <a:pt x="304" y="88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297" y="95"/>
                    <a:pt x="297" y="95"/>
                    <a:pt x="297" y="95"/>
                  </a:cubicBezTo>
                  <a:lnTo>
                    <a:pt x="297" y="88"/>
                  </a:lnTo>
                  <a:close/>
                  <a:moveTo>
                    <a:pt x="305" y="88"/>
                  </a:moveTo>
                  <a:cubicBezTo>
                    <a:pt x="312" y="88"/>
                    <a:pt x="312" y="88"/>
                    <a:pt x="312" y="88"/>
                  </a:cubicBezTo>
                  <a:cubicBezTo>
                    <a:pt x="312" y="95"/>
                    <a:pt x="312" y="95"/>
                    <a:pt x="312" y="95"/>
                  </a:cubicBezTo>
                  <a:cubicBezTo>
                    <a:pt x="305" y="95"/>
                    <a:pt x="305" y="95"/>
                    <a:pt x="305" y="95"/>
                  </a:cubicBezTo>
                  <a:lnTo>
                    <a:pt x="305" y="88"/>
                  </a:lnTo>
                  <a:close/>
                  <a:moveTo>
                    <a:pt x="312" y="36"/>
                  </a:moveTo>
                  <a:cubicBezTo>
                    <a:pt x="312" y="39"/>
                    <a:pt x="312" y="39"/>
                    <a:pt x="312" y="39"/>
                  </a:cubicBezTo>
                  <a:cubicBezTo>
                    <a:pt x="305" y="39"/>
                    <a:pt x="305" y="39"/>
                    <a:pt x="305" y="39"/>
                  </a:cubicBezTo>
                  <a:cubicBezTo>
                    <a:pt x="305" y="39"/>
                    <a:pt x="304" y="39"/>
                    <a:pt x="304" y="39"/>
                  </a:cubicBezTo>
                  <a:cubicBezTo>
                    <a:pt x="304" y="39"/>
                    <a:pt x="304" y="39"/>
                    <a:pt x="304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0" y="39"/>
                  </a:cubicBezTo>
                  <a:cubicBezTo>
                    <a:pt x="263" y="39"/>
                    <a:pt x="263" y="39"/>
                    <a:pt x="263" y="39"/>
                  </a:cubicBezTo>
                  <a:cubicBezTo>
                    <a:pt x="263" y="3"/>
                    <a:pt x="263" y="3"/>
                    <a:pt x="263" y="3"/>
                  </a:cubicBezTo>
                  <a:lnTo>
                    <a:pt x="3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81"/>
            <p:cNvSpPr>
              <a:spLocks noEditPoints="1"/>
            </p:cNvSpPr>
            <p:nvPr userDrawn="1"/>
          </p:nvSpPr>
          <p:spPr bwMode="auto">
            <a:xfrm>
              <a:off x="4313238" y="4302125"/>
              <a:ext cx="434975" cy="531813"/>
            </a:xfrm>
            <a:custGeom>
              <a:avLst/>
              <a:gdLst>
                <a:gd name="T0" fmla="*/ 217 w 274"/>
                <a:gd name="T1" fmla="*/ 119 h 335"/>
                <a:gd name="T2" fmla="*/ 178 w 274"/>
                <a:gd name="T3" fmla="*/ 80 h 335"/>
                <a:gd name="T4" fmla="*/ 217 w 274"/>
                <a:gd name="T5" fmla="*/ 80 h 335"/>
                <a:gd name="T6" fmla="*/ 139 w 274"/>
                <a:gd name="T7" fmla="*/ 0 h 335"/>
                <a:gd name="T8" fmla="*/ 56 w 274"/>
                <a:gd name="T9" fmla="*/ 80 h 335"/>
                <a:gd name="T10" fmla="*/ 96 w 274"/>
                <a:gd name="T11" fmla="*/ 80 h 335"/>
                <a:gd name="T12" fmla="*/ 56 w 274"/>
                <a:gd name="T13" fmla="*/ 119 h 335"/>
                <a:gd name="T14" fmla="*/ 96 w 274"/>
                <a:gd name="T15" fmla="*/ 119 h 335"/>
                <a:gd name="T16" fmla="*/ 0 w 274"/>
                <a:gd name="T17" fmla="*/ 216 h 335"/>
                <a:gd name="T18" fmla="*/ 117 w 274"/>
                <a:gd name="T19" fmla="*/ 216 h 335"/>
                <a:gd name="T20" fmla="*/ 117 w 274"/>
                <a:gd name="T21" fmla="*/ 335 h 335"/>
                <a:gd name="T22" fmla="*/ 156 w 274"/>
                <a:gd name="T23" fmla="*/ 335 h 335"/>
                <a:gd name="T24" fmla="*/ 156 w 274"/>
                <a:gd name="T25" fmla="*/ 216 h 335"/>
                <a:gd name="T26" fmla="*/ 274 w 274"/>
                <a:gd name="T27" fmla="*/ 216 h 335"/>
                <a:gd name="T28" fmla="*/ 183 w 274"/>
                <a:gd name="T29" fmla="*/ 119 h 335"/>
                <a:gd name="T30" fmla="*/ 217 w 274"/>
                <a:gd name="T31" fmla="*/ 119 h 335"/>
                <a:gd name="T32" fmla="*/ 252 w 274"/>
                <a:gd name="T33" fmla="*/ 207 h 335"/>
                <a:gd name="T34" fmla="*/ 152 w 274"/>
                <a:gd name="T35" fmla="*/ 207 h 335"/>
                <a:gd name="T36" fmla="*/ 152 w 274"/>
                <a:gd name="T37" fmla="*/ 331 h 335"/>
                <a:gd name="T38" fmla="*/ 122 w 274"/>
                <a:gd name="T39" fmla="*/ 331 h 335"/>
                <a:gd name="T40" fmla="*/ 122 w 274"/>
                <a:gd name="T41" fmla="*/ 207 h 335"/>
                <a:gd name="T42" fmla="*/ 21 w 274"/>
                <a:gd name="T43" fmla="*/ 207 h 335"/>
                <a:gd name="T44" fmla="*/ 113 w 274"/>
                <a:gd name="T45" fmla="*/ 110 h 335"/>
                <a:gd name="T46" fmla="*/ 78 w 274"/>
                <a:gd name="T47" fmla="*/ 110 h 335"/>
                <a:gd name="T48" fmla="*/ 113 w 274"/>
                <a:gd name="T49" fmla="*/ 75 h 335"/>
                <a:gd name="T50" fmla="*/ 78 w 274"/>
                <a:gd name="T51" fmla="*/ 75 h 335"/>
                <a:gd name="T52" fmla="*/ 139 w 274"/>
                <a:gd name="T53" fmla="*/ 9 h 335"/>
                <a:gd name="T54" fmla="*/ 200 w 274"/>
                <a:gd name="T55" fmla="*/ 75 h 335"/>
                <a:gd name="T56" fmla="*/ 161 w 274"/>
                <a:gd name="T57" fmla="*/ 75 h 335"/>
                <a:gd name="T58" fmla="*/ 200 w 274"/>
                <a:gd name="T59" fmla="*/ 110 h 335"/>
                <a:gd name="T60" fmla="*/ 161 w 274"/>
                <a:gd name="T61" fmla="*/ 110 h 335"/>
                <a:gd name="T62" fmla="*/ 252 w 274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7" y="216"/>
                  </a:lnTo>
                  <a:lnTo>
                    <a:pt x="117" y="335"/>
                  </a:lnTo>
                  <a:lnTo>
                    <a:pt x="156" y="335"/>
                  </a:lnTo>
                  <a:lnTo>
                    <a:pt x="156" y="216"/>
                  </a:lnTo>
                  <a:lnTo>
                    <a:pt x="274" y="216"/>
                  </a:lnTo>
                  <a:lnTo>
                    <a:pt x="183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52" y="207"/>
                  </a:lnTo>
                  <a:lnTo>
                    <a:pt x="152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1" y="207"/>
                  </a:lnTo>
                  <a:lnTo>
                    <a:pt x="113" y="110"/>
                  </a:lnTo>
                  <a:lnTo>
                    <a:pt x="78" y="110"/>
                  </a:lnTo>
                  <a:lnTo>
                    <a:pt x="113" y="75"/>
                  </a:lnTo>
                  <a:lnTo>
                    <a:pt x="78" y="75"/>
                  </a:lnTo>
                  <a:lnTo>
                    <a:pt x="139" y="9"/>
                  </a:lnTo>
                  <a:lnTo>
                    <a:pt x="200" y="75"/>
                  </a:lnTo>
                  <a:lnTo>
                    <a:pt x="161" y="75"/>
                  </a:lnTo>
                  <a:lnTo>
                    <a:pt x="200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82"/>
            <p:cNvSpPr>
              <a:spLocks noEditPoints="1"/>
            </p:cNvSpPr>
            <p:nvPr userDrawn="1"/>
          </p:nvSpPr>
          <p:spPr bwMode="auto">
            <a:xfrm>
              <a:off x="7381875" y="4302125"/>
              <a:ext cx="428625" cy="531813"/>
            </a:xfrm>
            <a:custGeom>
              <a:avLst/>
              <a:gdLst>
                <a:gd name="T0" fmla="*/ 217 w 270"/>
                <a:gd name="T1" fmla="*/ 119 h 335"/>
                <a:gd name="T2" fmla="*/ 178 w 270"/>
                <a:gd name="T3" fmla="*/ 80 h 335"/>
                <a:gd name="T4" fmla="*/ 217 w 270"/>
                <a:gd name="T5" fmla="*/ 80 h 335"/>
                <a:gd name="T6" fmla="*/ 139 w 270"/>
                <a:gd name="T7" fmla="*/ 0 h 335"/>
                <a:gd name="T8" fmla="*/ 56 w 270"/>
                <a:gd name="T9" fmla="*/ 80 h 335"/>
                <a:gd name="T10" fmla="*/ 96 w 270"/>
                <a:gd name="T11" fmla="*/ 80 h 335"/>
                <a:gd name="T12" fmla="*/ 56 w 270"/>
                <a:gd name="T13" fmla="*/ 119 h 335"/>
                <a:gd name="T14" fmla="*/ 96 w 270"/>
                <a:gd name="T15" fmla="*/ 119 h 335"/>
                <a:gd name="T16" fmla="*/ 0 w 270"/>
                <a:gd name="T17" fmla="*/ 216 h 335"/>
                <a:gd name="T18" fmla="*/ 113 w 270"/>
                <a:gd name="T19" fmla="*/ 216 h 335"/>
                <a:gd name="T20" fmla="*/ 113 w 270"/>
                <a:gd name="T21" fmla="*/ 335 h 335"/>
                <a:gd name="T22" fmla="*/ 157 w 270"/>
                <a:gd name="T23" fmla="*/ 335 h 335"/>
                <a:gd name="T24" fmla="*/ 157 w 270"/>
                <a:gd name="T25" fmla="*/ 216 h 335"/>
                <a:gd name="T26" fmla="*/ 270 w 270"/>
                <a:gd name="T27" fmla="*/ 216 h 335"/>
                <a:gd name="T28" fmla="*/ 178 w 270"/>
                <a:gd name="T29" fmla="*/ 119 h 335"/>
                <a:gd name="T30" fmla="*/ 217 w 270"/>
                <a:gd name="T31" fmla="*/ 119 h 335"/>
                <a:gd name="T32" fmla="*/ 252 w 270"/>
                <a:gd name="T33" fmla="*/ 207 h 335"/>
                <a:gd name="T34" fmla="*/ 148 w 270"/>
                <a:gd name="T35" fmla="*/ 207 h 335"/>
                <a:gd name="T36" fmla="*/ 148 w 270"/>
                <a:gd name="T37" fmla="*/ 331 h 335"/>
                <a:gd name="T38" fmla="*/ 122 w 270"/>
                <a:gd name="T39" fmla="*/ 331 h 335"/>
                <a:gd name="T40" fmla="*/ 122 w 270"/>
                <a:gd name="T41" fmla="*/ 207 h 335"/>
                <a:gd name="T42" fmla="*/ 22 w 270"/>
                <a:gd name="T43" fmla="*/ 207 h 335"/>
                <a:gd name="T44" fmla="*/ 113 w 270"/>
                <a:gd name="T45" fmla="*/ 110 h 335"/>
                <a:gd name="T46" fmla="*/ 74 w 270"/>
                <a:gd name="T47" fmla="*/ 110 h 335"/>
                <a:gd name="T48" fmla="*/ 113 w 270"/>
                <a:gd name="T49" fmla="*/ 75 h 335"/>
                <a:gd name="T50" fmla="*/ 74 w 270"/>
                <a:gd name="T51" fmla="*/ 75 h 335"/>
                <a:gd name="T52" fmla="*/ 139 w 270"/>
                <a:gd name="T53" fmla="*/ 9 h 335"/>
                <a:gd name="T54" fmla="*/ 196 w 270"/>
                <a:gd name="T55" fmla="*/ 75 h 335"/>
                <a:gd name="T56" fmla="*/ 161 w 270"/>
                <a:gd name="T57" fmla="*/ 75 h 335"/>
                <a:gd name="T58" fmla="*/ 196 w 270"/>
                <a:gd name="T59" fmla="*/ 110 h 335"/>
                <a:gd name="T60" fmla="*/ 161 w 270"/>
                <a:gd name="T61" fmla="*/ 110 h 335"/>
                <a:gd name="T62" fmla="*/ 252 w 270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0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3" y="216"/>
                  </a:lnTo>
                  <a:lnTo>
                    <a:pt x="113" y="335"/>
                  </a:lnTo>
                  <a:lnTo>
                    <a:pt x="157" y="335"/>
                  </a:lnTo>
                  <a:lnTo>
                    <a:pt x="157" y="216"/>
                  </a:lnTo>
                  <a:lnTo>
                    <a:pt x="270" y="216"/>
                  </a:lnTo>
                  <a:lnTo>
                    <a:pt x="178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48" y="207"/>
                  </a:lnTo>
                  <a:lnTo>
                    <a:pt x="148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2" y="207"/>
                  </a:lnTo>
                  <a:lnTo>
                    <a:pt x="113" y="110"/>
                  </a:lnTo>
                  <a:lnTo>
                    <a:pt x="74" y="110"/>
                  </a:lnTo>
                  <a:lnTo>
                    <a:pt x="113" y="75"/>
                  </a:lnTo>
                  <a:lnTo>
                    <a:pt x="74" y="75"/>
                  </a:lnTo>
                  <a:lnTo>
                    <a:pt x="139" y="9"/>
                  </a:lnTo>
                  <a:lnTo>
                    <a:pt x="196" y="75"/>
                  </a:lnTo>
                  <a:lnTo>
                    <a:pt x="161" y="75"/>
                  </a:lnTo>
                  <a:lnTo>
                    <a:pt x="196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83"/>
            <p:cNvSpPr>
              <a:spLocks noEditPoints="1"/>
            </p:cNvSpPr>
            <p:nvPr userDrawn="1"/>
          </p:nvSpPr>
          <p:spPr bwMode="auto">
            <a:xfrm>
              <a:off x="11722100" y="4714875"/>
              <a:ext cx="26988" cy="3492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1 h 5"/>
                <a:gd name="T4" fmla="*/ 1 w 4"/>
                <a:gd name="T5" fmla="*/ 4 h 5"/>
                <a:gd name="T6" fmla="*/ 2 w 4"/>
                <a:gd name="T7" fmla="*/ 5 h 5"/>
                <a:gd name="T8" fmla="*/ 3 w 4"/>
                <a:gd name="T9" fmla="*/ 4 h 5"/>
                <a:gd name="T10" fmla="*/ 3 w 4"/>
                <a:gd name="T11" fmla="*/ 1 h 5"/>
                <a:gd name="T12" fmla="*/ 2 w 4"/>
                <a:gd name="T13" fmla="*/ 0 h 5"/>
                <a:gd name="T14" fmla="*/ 2 w 4"/>
                <a:gd name="T15" fmla="*/ 4 h 5"/>
                <a:gd name="T16" fmla="*/ 1 w 4"/>
                <a:gd name="T17" fmla="*/ 3 h 5"/>
                <a:gd name="T18" fmla="*/ 1 w 4"/>
                <a:gd name="T19" fmla="*/ 1 h 5"/>
                <a:gd name="T20" fmla="*/ 2 w 4"/>
                <a:gd name="T21" fmla="*/ 1 h 5"/>
                <a:gd name="T22" fmla="*/ 2 w 4"/>
                <a:gd name="T23" fmla="*/ 1 h 5"/>
                <a:gd name="T24" fmla="*/ 2 w 4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84"/>
            <p:cNvSpPr>
              <a:spLocks noEditPoints="1"/>
            </p:cNvSpPr>
            <p:nvPr userDrawn="1"/>
          </p:nvSpPr>
          <p:spPr bwMode="auto">
            <a:xfrm>
              <a:off x="11798300" y="4778375"/>
              <a:ext cx="20638" cy="34925"/>
            </a:xfrm>
            <a:custGeom>
              <a:avLst/>
              <a:gdLst>
                <a:gd name="T0" fmla="*/ 0 w 3"/>
                <a:gd name="T1" fmla="*/ 3 h 5"/>
                <a:gd name="T2" fmla="*/ 1 w 3"/>
                <a:gd name="T3" fmla="*/ 5 h 5"/>
                <a:gd name="T4" fmla="*/ 2 w 3"/>
                <a:gd name="T5" fmla="*/ 5 h 5"/>
                <a:gd name="T6" fmla="*/ 3 w 3"/>
                <a:gd name="T7" fmla="*/ 4 h 5"/>
                <a:gd name="T8" fmla="*/ 3 w 3"/>
                <a:gd name="T9" fmla="*/ 1 h 5"/>
                <a:gd name="T10" fmla="*/ 1 w 3"/>
                <a:gd name="T11" fmla="*/ 0 h 5"/>
                <a:gd name="T12" fmla="*/ 0 w 3"/>
                <a:gd name="T13" fmla="*/ 3 h 5"/>
                <a:gd name="T14" fmla="*/ 2 w 3"/>
                <a:gd name="T15" fmla="*/ 1 h 5"/>
                <a:gd name="T16" fmla="*/ 2 w 3"/>
                <a:gd name="T17" fmla="*/ 2 h 5"/>
                <a:gd name="T18" fmla="*/ 2 w 3"/>
                <a:gd name="T19" fmla="*/ 4 h 5"/>
                <a:gd name="T20" fmla="*/ 2 w 3"/>
                <a:gd name="T21" fmla="*/ 4 h 5"/>
                <a:gd name="T22" fmla="*/ 1 w 3"/>
                <a:gd name="T23" fmla="*/ 4 h 5"/>
                <a:gd name="T24" fmla="*/ 1 w 3"/>
                <a:gd name="T25" fmla="*/ 3 h 5"/>
                <a:gd name="T26" fmla="*/ 1 w 3"/>
                <a:gd name="T27" fmla="*/ 1 h 5"/>
                <a:gd name="T28" fmla="*/ 2 w 3"/>
                <a:gd name="T2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85"/>
            <p:cNvSpPr>
              <a:spLocks noEditPoints="1"/>
            </p:cNvSpPr>
            <p:nvPr userDrawn="1"/>
          </p:nvSpPr>
          <p:spPr bwMode="auto">
            <a:xfrm>
              <a:off x="10941050" y="4232275"/>
              <a:ext cx="1244600" cy="615950"/>
            </a:xfrm>
            <a:custGeom>
              <a:avLst/>
              <a:gdLst>
                <a:gd name="T0" fmla="*/ 175 w 180"/>
                <a:gd name="T1" fmla="*/ 84 h 88"/>
                <a:gd name="T2" fmla="*/ 168 w 180"/>
                <a:gd name="T3" fmla="*/ 84 h 88"/>
                <a:gd name="T4" fmla="*/ 168 w 180"/>
                <a:gd name="T5" fmla="*/ 3 h 88"/>
                <a:gd name="T6" fmla="*/ 165 w 180"/>
                <a:gd name="T7" fmla="*/ 0 h 88"/>
                <a:gd name="T8" fmla="*/ 56 w 180"/>
                <a:gd name="T9" fmla="*/ 0 h 88"/>
                <a:gd name="T10" fmla="*/ 52 w 180"/>
                <a:gd name="T11" fmla="*/ 5 h 88"/>
                <a:gd name="T12" fmla="*/ 52 w 180"/>
                <a:gd name="T13" fmla="*/ 42 h 88"/>
                <a:gd name="T14" fmla="*/ 125 w 180"/>
                <a:gd name="T15" fmla="*/ 43 h 88"/>
                <a:gd name="T16" fmla="*/ 127 w 180"/>
                <a:gd name="T17" fmla="*/ 65 h 88"/>
                <a:gd name="T18" fmla="*/ 165 w 180"/>
                <a:gd name="T19" fmla="*/ 66 h 88"/>
                <a:gd name="T20" fmla="*/ 107 w 180"/>
                <a:gd name="T21" fmla="*/ 85 h 88"/>
                <a:gd name="T22" fmla="*/ 126 w 180"/>
                <a:gd name="T23" fmla="*/ 66 h 88"/>
                <a:gd name="T24" fmla="*/ 126 w 180"/>
                <a:gd name="T25" fmla="*/ 45 h 88"/>
                <a:gd name="T26" fmla="*/ 21 w 180"/>
                <a:gd name="T27" fmla="*/ 43 h 88"/>
                <a:gd name="T28" fmla="*/ 17 w 180"/>
                <a:gd name="T29" fmla="*/ 44 h 88"/>
                <a:gd name="T30" fmla="*/ 16 w 180"/>
                <a:gd name="T31" fmla="*/ 49 h 88"/>
                <a:gd name="T32" fmla="*/ 15 w 180"/>
                <a:gd name="T33" fmla="*/ 65 h 88"/>
                <a:gd name="T34" fmla="*/ 13 w 180"/>
                <a:gd name="T35" fmla="*/ 64 h 88"/>
                <a:gd name="T36" fmla="*/ 10 w 180"/>
                <a:gd name="T37" fmla="*/ 62 h 88"/>
                <a:gd name="T38" fmla="*/ 6 w 180"/>
                <a:gd name="T39" fmla="*/ 62 h 88"/>
                <a:gd name="T40" fmla="*/ 5 w 180"/>
                <a:gd name="T41" fmla="*/ 68 h 88"/>
                <a:gd name="T42" fmla="*/ 5 w 180"/>
                <a:gd name="T43" fmla="*/ 84 h 88"/>
                <a:gd name="T44" fmla="*/ 0 w 180"/>
                <a:gd name="T45" fmla="*/ 86 h 88"/>
                <a:gd name="T46" fmla="*/ 3 w 180"/>
                <a:gd name="T47" fmla="*/ 88 h 88"/>
                <a:gd name="T48" fmla="*/ 6 w 180"/>
                <a:gd name="T49" fmla="*/ 88 h 88"/>
                <a:gd name="T50" fmla="*/ 172 w 180"/>
                <a:gd name="T51" fmla="*/ 88 h 88"/>
                <a:gd name="T52" fmla="*/ 180 w 180"/>
                <a:gd name="T53" fmla="*/ 87 h 88"/>
                <a:gd name="T54" fmla="*/ 178 w 180"/>
                <a:gd name="T55" fmla="*/ 87 h 88"/>
                <a:gd name="T56" fmla="*/ 169 w 180"/>
                <a:gd name="T57" fmla="*/ 87 h 88"/>
                <a:gd name="T58" fmla="*/ 5 w 180"/>
                <a:gd name="T59" fmla="*/ 87 h 88"/>
                <a:gd name="T60" fmla="*/ 1 w 180"/>
                <a:gd name="T61" fmla="*/ 86 h 88"/>
                <a:gd name="T62" fmla="*/ 4 w 180"/>
                <a:gd name="T63" fmla="*/ 85 h 88"/>
                <a:gd name="T64" fmla="*/ 6 w 180"/>
                <a:gd name="T65" fmla="*/ 85 h 88"/>
                <a:gd name="T66" fmla="*/ 6 w 180"/>
                <a:gd name="T67" fmla="*/ 68 h 88"/>
                <a:gd name="T68" fmla="*/ 7 w 180"/>
                <a:gd name="T69" fmla="*/ 63 h 88"/>
                <a:gd name="T70" fmla="*/ 10 w 180"/>
                <a:gd name="T71" fmla="*/ 63 h 88"/>
                <a:gd name="T72" fmla="*/ 12 w 180"/>
                <a:gd name="T73" fmla="*/ 64 h 88"/>
                <a:gd name="T74" fmla="*/ 13 w 180"/>
                <a:gd name="T75" fmla="*/ 66 h 88"/>
                <a:gd name="T76" fmla="*/ 17 w 180"/>
                <a:gd name="T77" fmla="*/ 66 h 88"/>
                <a:gd name="T78" fmla="*/ 17 w 180"/>
                <a:gd name="T79" fmla="*/ 66 h 88"/>
                <a:gd name="T80" fmla="*/ 17 w 180"/>
                <a:gd name="T81" fmla="*/ 48 h 88"/>
                <a:gd name="T82" fmla="*/ 20 w 180"/>
                <a:gd name="T83" fmla="*/ 44 h 88"/>
                <a:gd name="T84" fmla="*/ 125 w 180"/>
                <a:gd name="T85" fmla="*/ 44 h 88"/>
                <a:gd name="T86" fmla="*/ 126 w 180"/>
                <a:gd name="T87" fmla="*/ 65 h 88"/>
                <a:gd name="T88" fmla="*/ 106 w 180"/>
                <a:gd name="T89" fmla="*/ 66 h 88"/>
                <a:gd name="T90" fmla="*/ 107 w 180"/>
                <a:gd name="T91" fmla="*/ 85 h 88"/>
                <a:gd name="T92" fmla="*/ 166 w 180"/>
                <a:gd name="T93" fmla="*/ 85 h 88"/>
                <a:gd name="T94" fmla="*/ 166 w 180"/>
                <a:gd name="T95" fmla="*/ 65 h 88"/>
                <a:gd name="T96" fmla="*/ 128 w 180"/>
                <a:gd name="T97" fmla="*/ 45 h 88"/>
                <a:gd name="T98" fmla="*/ 53 w 180"/>
                <a:gd name="T99" fmla="*/ 42 h 88"/>
                <a:gd name="T100" fmla="*/ 53 w 180"/>
                <a:gd name="T101" fmla="*/ 5 h 88"/>
                <a:gd name="T102" fmla="*/ 56 w 180"/>
                <a:gd name="T103" fmla="*/ 1 h 88"/>
                <a:gd name="T104" fmla="*/ 165 w 180"/>
                <a:gd name="T105" fmla="*/ 1 h 88"/>
                <a:gd name="T106" fmla="*/ 167 w 180"/>
                <a:gd name="T107" fmla="*/ 3 h 88"/>
                <a:gd name="T108" fmla="*/ 167 w 180"/>
                <a:gd name="T109" fmla="*/ 85 h 88"/>
                <a:gd name="T110" fmla="*/ 174 w 180"/>
                <a:gd name="T111" fmla="*/ 85 h 88"/>
                <a:gd name="T112" fmla="*/ 179 w 180"/>
                <a:gd name="T113" fmla="*/ 86 h 88"/>
                <a:gd name="T114" fmla="*/ 178 w 180"/>
                <a:gd name="T1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88">
                  <a:moveTo>
                    <a:pt x="180" y="85"/>
                  </a:moveTo>
                  <a:cubicBezTo>
                    <a:pt x="179" y="84"/>
                    <a:pt x="177" y="84"/>
                    <a:pt x="175" y="84"/>
                  </a:cubicBezTo>
                  <a:cubicBezTo>
                    <a:pt x="175" y="84"/>
                    <a:pt x="175" y="84"/>
                    <a:pt x="174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0"/>
                    <a:pt x="168" y="73"/>
                    <a:pt x="168" y="64"/>
                  </a:cubicBezTo>
                  <a:cubicBezTo>
                    <a:pt x="168" y="40"/>
                    <a:pt x="168" y="4"/>
                    <a:pt x="168" y="3"/>
                  </a:cubicBezTo>
                  <a:cubicBezTo>
                    <a:pt x="168" y="3"/>
                    <a:pt x="168" y="2"/>
                    <a:pt x="167" y="1"/>
                  </a:cubicBezTo>
                  <a:cubicBezTo>
                    <a:pt x="167" y="0"/>
                    <a:pt x="166" y="0"/>
                    <a:pt x="16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0"/>
                    <a:pt x="52" y="3"/>
                    <a:pt x="52" y="5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6" y="43"/>
                    <a:pt x="127" y="44"/>
                    <a:pt x="127" y="4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66"/>
                    <a:pt x="126" y="66"/>
                    <a:pt x="126" y="6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3"/>
                    <a:pt x="125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0" y="43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6" y="44"/>
                    <a:pt x="16" y="46"/>
                    <a:pt x="16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4" y="65"/>
                    <a:pt x="13" y="65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3"/>
                    <a:pt x="13" y="62"/>
                  </a:cubicBezTo>
                  <a:cubicBezTo>
                    <a:pt x="12" y="62"/>
                    <a:pt x="11" y="62"/>
                    <a:pt x="10" y="62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8" y="62"/>
                    <a:pt x="7" y="62"/>
                    <a:pt x="6" y="62"/>
                  </a:cubicBezTo>
                  <a:cubicBezTo>
                    <a:pt x="5" y="63"/>
                    <a:pt x="5" y="64"/>
                    <a:pt x="5" y="66"/>
                  </a:cubicBezTo>
                  <a:cubicBezTo>
                    <a:pt x="5" y="67"/>
                    <a:pt x="5" y="67"/>
                    <a:pt x="5" y="68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6"/>
                    <a:pt x="5" y="81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4"/>
                    <a:pt x="0" y="84"/>
                    <a:pt x="0" y="86"/>
                  </a:cubicBezTo>
                  <a:cubicBezTo>
                    <a:pt x="0" y="87"/>
                    <a:pt x="0" y="87"/>
                    <a:pt x="1" y="87"/>
                  </a:cubicBezTo>
                  <a:cubicBezTo>
                    <a:pt x="1" y="88"/>
                    <a:pt x="2" y="88"/>
                    <a:pt x="3" y="88"/>
                  </a:cubicBezTo>
                  <a:cubicBezTo>
                    <a:pt x="4" y="88"/>
                    <a:pt x="4" y="88"/>
                    <a:pt x="5" y="88"/>
                  </a:cubicBezTo>
                  <a:cubicBezTo>
                    <a:pt x="5" y="88"/>
                    <a:pt x="6" y="88"/>
                    <a:pt x="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88"/>
                    <a:pt x="171" y="88"/>
                    <a:pt x="172" y="88"/>
                  </a:cubicBezTo>
                  <a:cubicBezTo>
                    <a:pt x="174" y="88"/>
                    <a:pt x="176" y="88"/>
                    <a:pt x="178" y="88"/>
                  </a:cubicBezTo>
                  <a:cubicBezTo>
                    <a:pt x="180" y="88"/>
                    <a:pt x="180" y="87"/>
                    <a:pt x="180" y="87"/>
                  </a:cubicBezTo>
                  <a:cubicBezTo>
                    <a:pt x="180" y="86"/>
                    <a:pt x="180" y="85"/>
                    <a:pt x="180" y="85"/>
                  </a:cubicBezTo>
                  <a:close/>
                  <a:moveTo>
                    <a:pt x="178" y="87"/>
                  </a:moveTo>
                  <a:cubicBezTo>
                    <a:pt x="176" y="87"/>
                    <a:pt x="174" y="87"/>
                    <a:pt x="172" y="87"/>
                  </a:cubicBezTo>
                  <a:cubicBezTo>
                    <a:pt x="171" y="87"/>
                    <a:pt x="170" y="87"/>
                    <a:pt x="169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5" y="87"/>
                    <a:pt x="5" y="87"/>
                  </a:cubicBezTo>
                  <a:cubicBezTo>
                    <a:pt x="3" y="87"/>
                    <a:pt x="2" y="87"/>
                    <a:pt x="1" y="87"/>
                  </a:cubicBezTo>
                  <a:cubicBezTo>
                    <a:pt x="1" y="87"/>
                    <a:pt x="1" y="87"/>
                    <a:pt x="1" y="86"/>
                  </a:cubicBezTo>
                  <a:cubicBezTo>
                    <a:pt x="1" y="85"/>
                    <a:pt x="2" y="85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5" y="85"/>
                    <a:pt x="5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1"/>
                    <a:pt x="6" y="76"/>
                    <a:pt x="6" y="72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6"/>
                  </a:cubicBezTo>
                  <a:cubicBezTo>
                    <a:pt x="6" y="65"/>
                    <a:pt x="6" y="63"/>
                    <a:pt x="7" y="63"/>
                  </a:cubicBezTo>
                  <a:cubicBezTo>
                    <a:pt x="7" y="62"/>
                    <a:pt x="8" y="63"/>
                    <a:pt x="9" y="63"/>
                  </a:cubicBezTo>
                  <a:cubicBezTo>
                    <a:pt x="9" y="63"/>
                    <a:pt x="10" y="63"/>
                    <a:pt x="10" y="63"/>
                  </a:cubicBezTo>
                  <a:cubicBezTo>
                    <a:pt x="11" y="62"/>
                    <a:pt x="12" y="62"/>
                    <a:pt x="12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2" y="65"/>
                    <a:pt x="12" y="65"/>
                    <a:pt x="12" y="66"/>
                  </a:cubicBezTo>
                  <a:cubicBezTo>
                    <a:pt x="12" y="66"/>
                    <a:pt x="12" y="66"/>
                    <a:pt x="13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8"/>
                    <a:pt x="17" y="48"/>
                  </a:cubicBezTo>
                  <a:cubicBezTo>
                    <a:pt x="17" y="47"/>
                    <a:pt x="17" y="45"/>
                    <a:pt x="18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4"/>
                    <a:pt x="126" y="44"/>
                    <a:pt x="126" y="45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6" y="65"/>
                    <a:pt x="106" y="6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85"/>
                    <a:pt x="107" y="85"/>
                    <a:pt x="107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3"/>
                    <a:pt x="126" y="42"/>
                    <a:pt x="12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5"/>
                  </a:cubicBezTo>
                  <a:cubicBezTo>
                    <a:pt x="53" y="3"/>
                    <a:pt x="53" y="1"/>
                    <a:pt x="54" y="1"/>
                  </a:cubicBezTo>
                  <a:cubicBezTo>
                    <a:pt x="54" y="1"/>
                    <a:pt x="55" y="1"/>
                    <a:pt x="56" y="1"/>
                  </a:cubicBezTo>
                  <a:cubicBezTo>
                    <a:pt x="56" y="1"/>
                    <a:pt x="57" y="1"/>
                    <a:pt x="57" y="1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6" y="1"/>
                    <a:pt x="166" y="1"/>
                    <a:pt x="167" y="2"/>
                  </a:cubicBezTo>
                  <a:cubicBezTo>
                    <a:pt x="167" y="2"/>
                    <a:pt x="167" y="3"/>
                    <a:pt x="167" y="3"/>
                  </a:cubicBezTo>
                  <a:cubicBezTo>
                    <a:pt x="167" y="4"/>
                    <a:pt x="167" y="31"/>
                    <a:pt x="167" y="64"/>
                  </a:cubicBezTo>
                  <a:cubicBezTo>
                    <a:pt x="167" y="73"/>
                    <a:pt x="167" y="81"/>
                    <a:pt x="167" y="85"/>
                  </a:cubicBezTo>
                  <a:cubicBezTo>
                    <a:pt x="167" y="85"/>
                    <a:pt x="167" y="85"/>
                    <a:pt x="168" y="85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7" y="85"/>
                    <a:pt x="178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9" y="87"/>
                    <a:pt x="179" y="87"/>
                    <a:pt x="17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86"/>
            <p:cNvSpPr>
              <a:spLocks noEditPoints="1"/>
            </p:cNvSpPr>
            <p:nvPr userDrawn="1"/>
          </p:nvSpPr>
          <p:spPr bwMode="auto">
            <a:xfrm>
              <a:off x="11915775" y="4275138"/>
              <a:ext cx="14288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87"/>
            <p:cNvSpPr>
              <a:spLocks noEditPoints="1"/>
            </p:cNvSpPr>
            <p:nvPr userDrawn="1"/>
          </p:nvSpPr>
          <p:spPr bwMode="auto">
            <a:xfrm>
              <a:off x="11736388" y="4568825"/>
              <a:ext cx="12700" cy="90488"/>
            </a:xfrm>
            <a:custGeom>
              <a:avLst/>
              <a:gdLst>
                <a:gd name="T0" fmla="*/ 1 w 2"/>
                <a:gd name="T1" fmla="*/ 13 h 13"/>
                <a:gd name="T2" fmla="*/ 2 w 2"/>
                <a:gd name="T3" fmla="*/ 12 h 13"/>
                <a:gd name="T4" fmla="*/ 2 w 2"/>
                <a:gd name="T5" fmla="*/ 1 h 13"/>
                <a:gd name="T6" fmla="*/ 1 w 2"/>
                <a:gd name="T7" fmla="*/ 0 h 13"/>
                <a:gd name="T8" fmla="*/ 0 w 2"/>
                <a:gd name="T9" fmla="*/ 1 h 13"/>
                <a:gd name="T10" fmla="*/ 0 w 2"/>
                <a:gd name="T11" fmla="*/ 12 h 13"/>
                <a:gd name="T12" fmla="*/ 1 w 2"/>
                <a:gd name="T13" fmla="*/ 13 h 13"/>
                <a:gd name="T14" fmla="*/ 1 w 2"/>
                <a:gd name="T15" fmla="*/ 1 h 13"/>
                <a:gd name="T16" fmla="*/ 1 w 2"/>
                <a:gd name="T17" fmla="*/ 1 h 13"/>
                <a:gd name="T18" fmla="*/ 1 w 2"/>
                <a:gd name="T19" fmla="*/ 1 h 13"/>
                <a:gd name="T20" fmla="*/ 1 w 2"/>
                <a:gd name="T21" fmla="*/ 12 h 13"/>
                <a:gd name="T22" fmla="*/ 1 w 2"/>
                <a:gd name="T23" fmla="*/ 12 h 13"/>
                <a:gd name="T24" fmla="*/ 1 w 2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88"/>
            <p:cNvSpPr>
              <a:spLocks noEditPoints="1"/>
            </p:cNvSpPr>
            <p:nvPr userDrawn="1"/>
          </p:nvSpPr>
          <p:spPr bwMode="auto">
            <a:xfrm>
              <a:off x="11845925" y="4476750"/>
              <a:ext cx="242888" cy="182563"/>
            </a:xfrm>
            <a:custGeom>
              <a:avLst/>
              <a:gdLst>
                <a:gd name="T0" fmla="*/ 35 w 35"/>
                <a:gd name="T1" fmla="*/ 0 h 26"/>
                <a:gd name="T2" fmla="*/ 0 w 35"/>
                <a:gd name="T3" fmla="*/ 0 h 26"/>
                <a:gd name="T4" fmla="*/ 0 w 35"/>
                <a:gd name="T5" fmla="*/ 1 h 26"/>
                <a:gd name="T6" fmla="*/ 0 w 35"/>
                <a:gd name="T7" fmla="*/ 25 h 26"/>
                <a:gd name="T8" fmla="*/ 0 w 35"/>
                <a:gd name="T9" fmla="*/ 26 h 26"/>
                <a:gd name="T10" fmla="*/ 35 w 35"/>
                <a:gd name="T11" fmla="*/ 26 h 26"/>
                <a:gd name="T12" fmla="*/ 35 w 35"/>
                <a:gd name="T13" fmla="*/ 25 h 26"/>
                <a:gd name="T14" fmla="*/ 35 w 35"/>
                <a:gd name="T15" fmla="*/ 1 h 26"/>
                <a:gd name="T16" fmla="*/ 35 w 35"/>
                <a:gd name="T17" fmla="*/ 0 h 26"/>
                <a:gd name="T18" fmla="*/ 34 w 35"/>
                <a:gd name="T19" fmla="*/ 25 h 26"/>
                <a:gd name="T20" fmla="*/ 1 w 35"/>
                <a:gd name="T21" fmla="*/ 25 h 26"/>
                <a:gd name="T22" fmla="*/ 1 w 35"/>
                <a:gd name="T23" fmla="*/ 1 h 26"/>
                <a:gd name="T24" fmla="*/ 34 w 35"/>
                <a:gd name="T25" fmla="*/ 1 h 26"/>
                <a:gd name="T26" fmla="*/ 34 w 35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4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4" y="1"/>
                    <a:pt x="34" y="1"/>
                    <a:pt x="34" y="1"/>
                  </a:cubicBezTo>
                  <a:lnTo>
                    <a:pt x="3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89"/>
            <p:cNvSpPr>
              <a:spLocks noEditPoints="1"/>
            </p:cNvSpPr>
            <p:nvPr userDrawn="1"/>
          </p:nvSpPr>
          <p:spPr bwMode="auto">
            <a:xfrm>
              <a:off x="11804650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90"/>
            <p:cNvSpPr>
              <a:spLocks noEditPoints="1"/>
            </p:cNvSpPr>
            <p:nvPr userDrawn="1"/>
          </p:nvSpPr>
          <p:spPr bwMode="auto">
            <a:xfrm>
              <a:off x="11542713" y="4568825"/>
              <a:ext cx="20638" cy="133350"/>
            </a:xfrm>
            <a:custGeom>
              <a:avLst/>
              <a:gdLst>
                <a:gd name="T0" fmla="*/ 2 w 3"/>
                <a:gd name="T1" fmla="*/ 19 h 19"/>
                <a:gd name="T2" fmla="*/ 3 w 3"/>
                <a:gd name="T3" fmla="*/ 18 h 19"/>
                <a:gd name="T4" fmla="*/ 3 w 3"/>
                <a:gd name="T5" fmla="*/ 1 h 19"/>
                <a:gd name="T6" fmla="*/ 2 w 3"/>
                <a:gd name="T7" fmla="*/ 0 h 19"/>
                <a:gd name="T8" fmla="*/ 0 w 3"/>
                <a:gd name="T9" fmla="*/ 1 h 19"/>
                <a:gd name="T10" fmla="*/ 0 w 3"/>
                <a:gd name="T11" fmla="*/ 18 h 19"/>
                <a:gd name="T12" fmla="*/ 2 w 3"/>
                <a:gd name="T13" fmla="*/ 19 h 19"/>
                <a:gd name="T14" fmla="*/ 1 w 3"/>
                <a:gd name="T15" fmla="*/ 1 h 19"/>
                <a:gd name="T16" fmla="*/ 2 w 3"/>
                <a:gd name="T17" fmla="*/ 1 h 19"/>
                <a:gd name="T18" fmla="*/ 2 w 3"/>
                <a:gd name="T19" fmla="*/ 1 h 19"/>
                <a:gd name="T20" fmla="*/ 2 w 3"/>
                <a:gd name="T21" fmla="*/ 18 h 19"/>
                <a:gd name="T22" fmla="*/ 1 w 3"/>
                <a:gd name="T23" fmla="*/ 18 h 19"/>
                <a:gd name="T24" fmla="*/ 1 w 3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2" y="19"/>
                    <a:pt x="3" y="19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2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91"/>
            <p:cNvSpPr>
              <a:spLocks noEditPoints="1"/>
            </p:cNvSpPr>
            <p:nvPr userDrawn="1"/>
          </p:nvSpPr>
          <p:spPr bwMode="auto">
            <a:xfrm>
              <a:off x="11363325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2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2 w 2"/>
                <a:gd name="T23" fmla="*/ 2 h 31"/>
                <a:gd name="T24" fmla="*/ 2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2" y="30"/>
                  </a:moveTo>
                  <a:cubicBezTo>
                    <a:pt x="2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92"/>
            <p:cNvSpPr>
              <a:spLocks noEditPoints="1"/>
            </p:cNvSpPr>
            <p:nvPr userDrawn="1"/>
          </p:nvSpPr>
          <p:spPr bwMode="auto">
            <a:xfrm>
              <a:off x="11425238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93"/>
            <p:cNvSpPr>
              <a:spLocks noEditPoints="1"/>
            </p:cNvSpPr>
            <p:nvPr userDrawn="1"/>
          </p:nvSpPr>
          <p:spPr bwMode="auto">
            <a:xfrm>
              <a:off x="11695113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94"/>
            <p:cNvSpPr>
              <a:spLocks noEditPoints="1"/>
            </p:cNvSpPr>
            <p:nvPr userDrawn="1"/>
          </p:nvSpPr>
          <p:spPr bwMode="auto">
            <a:xfrm>
              <a:off x="11583988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95"/>
            <p:cNvSpPr>
              <a:spLocks noEditPoints="1"/>
            </p:cNvSpPr>
            <p:nvPr userDrawn="1"/>
          </p:nvSpPr>
          <p:spPr bwMode="auto">
            <a:xfrm>
              <a:off x="11472863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96"/>
            <p:cNvSpPr>
              <a:spLocks noEditPoints="1"/>
            </p:cNvSpPr>
            <p:nvPr userDrawn="1"/>
          </p:nvSpPr>
          <p:spPr bwMode="auto">
            <a:xfrm>
              <a:off x="11064875" y="4799013"/>
              <a:ext cx="560388" cy="22225"/>
            </a:xfrm>
            <a:custGeom>
              <a:avLst/>
              <a:gdLst>
                <a:gd name="T0" fmla="*/ 80 w 81"/>
                <a:gd name="T1" fmla="*/ 0 h 3"/>
                <a:gd name="T2" fmla="*/ 1 w 81"/>
                <a:gd name="T3" fmla="*/ 0 h 3"/>
                <a:gd name="T4" fmla="*/ 0 w 81"/>
                <a:gd name="T5" fmla="*/ 0 h 3"/>
                <a:gd name="T6" fmla="*/ 0 w 81"/>
                <a:gd name="T7" fmla="*/ 3 h 3"/>
                <a:gd name="T8" fmla="*/ 1 w 81"/>
                <a:gd name="T9" fmla="*/ 3 h 3"/>
                <a:gd name="T10" fmla="*/ 80 w 81"/>
                <a:gd name="T11" fmla="*/ 3 h 3"/>
                <a:gd name="T12" fmla="*/ 81 w 81"/>
                <a:gd name="T13" fmla="*/ 3 h 3"/>
                <a:gd name="T14" fmla="*/ 81 w 81"/>
                <a:gd name="T15" fmla="*/ 0 h 3"/>
                <a:gd name="T16" fmla="*/ 80 w 81"/>
                <a:gd name="T17" fmla="*/ 0 h 3"/>
                <a:gd name="T18" fmla="*/ 80 w 81"/>
                <a:gd name="T19" fmla="*/ 2 h 3"/>
                <a:gd name="T20" fmla="*/ 1 w 81"/>
                <a:gd name="T21" fmla="*/ 2 h 3"/>
                <a:gd name="T22" fmla="*/ 1 w 81"/>
                <a:gd name="T23" fmla="*/ 1 h 3"/>
                <a:gd name="T24" fmla="*/ 80 w 81"/>
                <a:gd name="T25" fmla="*/ 1 h 3"/>
                <a:gd name="T26" fmla="*/ 80 w 81"/>
                <a:gd name="T2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3">
                  <a:moveTo>
                    <a:pt x="8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0" y="0"/>
                  </a:cubicBezTo>
                  <a:close/>
                  <a:moveTo>
                    <a:pt x="8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0" y="1"/>
                    <a:pt x="80" y="1"/>
                    <a:pt x="80" y="1"/>
                  </a:cubicBezTo>
                  <a:lnTo>
                    <a:pt x="8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97"/>
            <p:cNvSpPr>
              <a:spLocks noEditPoints="1"/>
            </p:cNvSpPr>
            <p:nvPr userDrawn="1"/>
          </p:nvSpPr>
          <p:spPr bwMode="auto">
            <a:xfrm>
              <a:off x="11639550" y="4568825"/>
              <a:ext cx="12700" cy="133350"/>
            </a:xfrm>
            <a:custGeom>
              <a:avLst/>
              <a:gdLst>
                <a:gd name="T0" fmla="*/ 1 w 2"/>
                <a:gd name="T1" fmla="*/ 0 h 19"/>
                <a:gd name="T2" fmla="*/ 0 w 2"/>
                <a:gd name="T3" fmla="*/ 1 h 19"/>
                <a:gd name="T4" fmla="*/ 0 w 2"/>
                <a:gd name="T5" fmla="*/ 18 h 19"/>
                <a:gd name="T6" fmla="*/ 1 w 2"/>
                <a:gd name="T7" fmla="*/ 19 h 19"/>
                <a:gd name="T8" fmla="*/ 2 w 2"/>
                <a:gd name="T9" fmla="*/ 18 h 19"/>
                <a:gd name="T10" fmla="*/ 2 w 2"/>
                <a:gd name="T11" fmla="*/ 1 h 19"/>
                <a:gd name="T12" fmla="*/ 1 w 2"/>
                <a:gd name="T13" fmla="*/ 0 h 19"/>
                <a:gd name="T14" fmla="*/ 1 w 2"/>
                <a:gd name="T15" fmla="*/ 18 h 19"/>
                <a:gd name="T16" fmla="*/ 1 w 2"/>
                <a:gd name="T17" fmla="*/ 18 h 19"/>
                <a:gd name="T18" fmla="*/ 1 w 2"/>
                <a:gd name="T19" fmla="*/ 1 h 19"/>
                <a:gd name="T20" fmla="*/ 1 w 2"/>
                <a:gd name="T21" fmla="*/ 1 h 19"/>
                <a:gd name="T22" fmla="*/ 1 w 2"/>
                <a:gd name="T23" fmla="*/ 1 h 19"/>
                <a:gd name="T24" fmla="*/ 1 w 2"/>
                <a:gd name="T2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98"/>
            <p:cNvSpPr>
              <a:spLocks noEditPoints="1"/>
            </p:cNvSpPr>
            <p:nvPr userDrawn="1"/>
          </p:nvSpPr>
          <p:spPr bwMode="auto">
            <a:xfrm>
              <a:off x="11064875" y="4743450"/>
              <a:ext cx="484188" cy="28575"/>
            </a:xfrm>
            <a:custGeom>
              <a:avLst/>
              <a:gdLst>
                <a:gd name="T0" fmla="*/ 1 w 70"/>
                <a:gd name="T1" fmla="*/ 4 h 4"/>
                <a:gd name="T2" fmla="*/ 70 w 70"/>
                <a:gd name="T3" fmla="*/ 4 h 4"/>
                <a:gd name="T4" fmla="*/ 70 w 70"/>
                <a:gd name="T5" fmla="*/ 4 h 4"/>
                <a:gd name="T6" fmla="*/ 70 w 70"/>
                <a:gd name="T7" fmla="*/ 1 h 4"/>
                <a:gd name="T8" fmla="*/ 70 w 70"/>
                <a:gd name="T9" fmla="*/ 0 h 4"/>
                <a:gd name="T10" fmla="*/ 1 w 70"/>
                <a:gd name="T11" fmla="*/ 0 h 4"/>
                <a:gd name="T12" fmla="*/ 0 w 70"/>
                <a:gd name="T13" fmla="*/ 1 h 4"/>
                <a:gd name="T14" fmla="*/ 0 w 70"/>
                <a:gd name="T15" fmla="*/ 4 h 4"/>
                <a:gd name="T16" fmla="*/ 1 w 70"/>
                <a:gd name="T17" fmla="*/ 4 h 4"/>
                <a:gd name="T18" fmla="*/ 1 w 70"/>
                <a:gd name="T19" fmla="*/ 1 h 4"/>
                <a:gd name="T20" fmla="*/ 69 w 70"/>
                <a:gd name="T21" fmla="*/ 1 h 4"/>
                <a:gd name="T22" fmla="*/ 69 w 70"/>
                <a:gd name="T23" fmla="*/ 3 h 4"/>
                <a:gd name="T24" fmla="*/ 1 w 70"/>
                <a:gd name="T25" fmla="*/ 3 h 4"/>
                <a:gd name="T26" fmla="*/ 1 w 70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">
                  <a:moveTo>
                    <a:pt x="1" y="4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0"/>
                    <a:pt x="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lose/>
                  <a:moveTo>
                    <a:pt x="1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99"/>
            <p:cNvSpPr>
              <a:spLocks noEditPoints="1"/>
            </p:cNvSpPr>
            <p:nvPr userDrawn="1"/>
          </p:nvSpPr>
          <p:spPr bwMode="auto">
            <a:xfrm>
              <a:off x="12026900" y="4275138"/>
              <a:ext cx="12700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00"/>
            <p:cNvSpPr>
              <a:spLocks noEditPoints="1"/>
            </p:cNvSpPr>
            <p:nvPr userDrawn="1"/>
          </p:nvSpPr>
          <p:spPr bwMode="auto">
            <a:xfrm>
              <a:off x="11293475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01"/>
            <p:cNvSpPr>
              <a:spLocks noEditPoints="1"/>
            </p:cNvSpPr>
            <p:nvPr userDrawn="1"/>
          </p:nvSpPr>
          <p:spPr bwMode="auto">
            <a:xfrm>
              <a:off x="11363325" y="4589463"/>
              <a:ext cx="53975" cy="112713"/>
            </a:xfrm>
            <a:custGeom>
              <a:avLst/>
              <a:gdLst>
                <a:gd name="T0" fmla="*/ 0 w 8"/>
                <a:gd name="T1" fmla="*/ 16 h 16"/>
                <a:gd name="T2" fmla="*/ 8 w 8"/>
                <a:gd name="T3" fmla="*/ 16 h 16"/>
                <a:gd name="T4" fmla="*/ 8 w 8"/>
                <a:gd name="T5" fmla="*/ 15 h 16"/>
                <a:gd name="T6" fmla="*/ 8 w 8"/>
                <a:gd name="T7" fmla="*/ 1 h 16"/>
                <a:gd name="T8" fmla="*/ 8 w 8"/>
                <a:gd name="T9" fmla="*/ 0 h 16"/>
                <a:gd name="T10" fmla="*/ 0 w 8"/>
                <a:gd name="T11" fmla="*/ 0 h 16"/>
                <a:gd name="T12" fmla="*/ 0 w 8"/>
                <a:gd name="T13" fmla="*/ 1 h 16"/>
                <a:gd name="T14" fmla="*/ 0 w 8"/>
                <a:gd name="T15" fmla="*/ 15 h 16"/>
                <a:gd name="T16" fmla="*/ 0 w 8"/>
                <a:gd name="T17" fmla="*/ 16 h 16"/>
                <a:gd name="T18" fmla="*/ 1 w 8"/>
                <a:gd name="T19" fmla="*/ 1 h 16"/>
                <a:gd name="T20" fmla="*/ 7 w 8"/>
                <a:gd name="T21" fmla="*/ 1 h 16"/>
                <a:gd name="T22" fmla="*/ 7 w 8"/>
                <a:gd name="T23" fmla="*/ 15 h 16"/>
                <a:gd name="T24" fmla="*/ 1 w 8"/>
                <a:gd name="T25" fmla="*/ 15 h 16"/>
                <a:gd name="T26" fmla="*/ 1 w 8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lose/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02"/>
            <p:cNvSpPr>
              <a:spLocks noEditPoints="1"/>
            </p:cNvSpPr>
            <p:nvPr userDrawn="1"/>
          </p:nvSpPr>
          <p:spPr bwMode="auto">
            <a:xfrm>
              <a:off x="11120438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1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1 w 2"/>
                <a:gd name="T23" fmla="*/ 18 h 19"/>
                <a:gd name="T24" fmla="*/ 1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03"/>
            <p:cNvSpPr>
              <a:spLocks noEditPoints="1"/>
            </p:cNvSpPr>
            <p:nvPr userDrawn="1"/>
          </p:nvSpPr>
          <p:spPr bwMode="auto">
            <a:xfrm>
              <a:off x="11217275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0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0 w 2"/>
                <a:gd name="T23" fmla="*/ 18 h 19"/>
                <a:gd name="T24" fmla="*/ 0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8"/>
                    <a:pt x="0" y="1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04"/>
            <p:cNvSpPr>
              <a:spLocks noEditPoints="1"/>
            </p:cNvSpPr>
            <p:nvPr userDrawn="1"/>
          </p:nvSpPr>
          <p:spPr bwMode="auto">
            <a:xfrm>
              <a:off x="12012613" y="4729163"/>
              <a:ext cx="26988" cy="34925"/>
            </a:xfrm>
            <a:custGeom>
              <a:avLst/>
              <a:gdLst>
                <a:gd name="T0" fmla="*/ 2 w 4"/>
                <a:gd name="T1" fmla="*/ 5 h 5"/>
                <a:gd name="T2" fmla="*/ 3 w 4"/>
                <a:gd name="T3" fmla="*/ 4 h 5"/>
                <a:gd name="T4" fmla="*/ 3 w 4"/>
                <a:gd name="T5" fmla="*/ 0 h 5"/>
                <a:gd name="T6" fmla="*/ 1 w 4"/>
                <a:gd name="T7" fmla="*/ 0 h 5"/>
                <a:gd name="T8" fmla="*/ 0 w 4"/>
                <a:gd name="T9" fmla="*/ 3 h 5"/>
                <a:gd name="T10" fmla="*/ 2 w 4"/>
                <a:gd name="T11" fmla="*/ 5 h 5"/>
                <a:gd name="T12" fmla="*/ 2 w 4"/>
                <a:gd name="T13" fmla="*/ 5 h 5"/>
                <a:gd name="T14" fmla="*/ 1 w 4"/>
                <a:gd name="T15" fmla="*/ 2 h 5"/>
                <a:gd name="T16" fmla="*/ 2 w 4"/>
                <a:gd name="T17" fmla="*/ 1 h 5"/>
                <a:gd name="T18" fmla="*/ 2 w 4"/>
                <a:gd name="T19" fmla="*/ 1 h 5"/>
                <a:gd name="T20" fmla="*/ 2 w 4"/>
                <a:gd name="T21" fmla="*/ 3 h 5"/>
                <a:gd name="T22" fmla="*/ 2 w 4"/>
                <a:gd name="T23" fmla="*/ 4 h 5"/>
                <a:gd name="T24" fmla="*/ 1 w 4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05"/>
            <p:cNvSpPr>
              <a:spLocks noEditPoints="1"/>
            </p:cNvSpPr>
            <p:nvPr userDrawn="1"/>
          </p:nvSpPr>
          <p:spPr bwMode="auto">
            <a:xfrm>
              <a:off x="11936413" y="4743450"/>
              <a:ext cx="20638" cy="34925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3 w 3"/>
                <a:gd name="T5" fmla="*/ 4 h 5"/>
                <a:gd name="T6" fmla="*/ 3 w 3"/>
                <a:gd name="T7" fmla="*/ 3 h 5"/>
                <a:gd name="T8" fmla="*/ 3 w 3"/>
                <a:gd name="T9" fmla="*/ 1 h 5"/>
                <a:gd name="T10" fmla="*/ 2 w 3"/>
                <a:gd name="T11" fmla="*/ 0 h 5"/>
                <a:gd name="T12" fmla="*/ 2 w 3"/>
                <a:gd name="T13" fmla="*/ 0 h 5"/>
                <a:gd name="T14" fmla="*/ 0 w 3"/>
                <a:gd name="T15" fmla="*/ 1 h 5"/>
                <a:gd name="T16" fmla="*/ 0 w 3"/>
                <a:gd name="T17" fmla="*/ 4 h 5"/>
                <a:gd name="T18" fmla="*/ 2 w 3"/>
                <a:gd name="T19" fmla="*/ 5 h 5"/>
                <a:gd name="T20" fmla="*/ 2 w 3"/>
                <a:gd name="T21" fmla="*/ 5 h 5"/>
                <a:gd name="T22" fmla="*/ 1 w 3"/>
                <a:gd name="T23" fmla="*/ 1 h 5"/>
                <a:gd name="T24" fmla="*/ 2 w 3"/>
                <a:gd name="T25" fmla="*/ 1 h 5"/>
                <a:gd name="T26" fmla="*/ 2 w 3"/>
                <a:gd name="T27" fmla="*/ 1 h 5"/>
                <a:gd name="T28" fmla="*/ 2 w 3"/>
                <a:gd name="T29" fmla="*/ 1 h 5"/>
                <a:gd name="T30" fmla="*/ 2 w 3"/>
                <a:gd name="T31" fmla="*/ 2 h 5"/>
                <a:gd name="T32" fmla="*/ 2 w 3"/>
                <a:gd name="T33" fmla="*/ 4 h 5"/>
                <a:gd name="T34" fmla="*/ 2 w 3"/>
                <a:gd name="T35" fmla="*/ 4 h 5"/>
                <a:gd name="T36" fmla="*/ 1 w 3"/>
                <a:gd name="T37" fmla="*/ 4 h 5"/>
                <a:gd name="T38" fmla="*/ 1 w 3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9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9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9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9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9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9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9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9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9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9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56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64.xml"/><Relationship Id="rId4" Type="http://schemas.openxmlformats.org/officeDocument/2006/relationships/image" Target="../media/image12.pn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5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6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rgbClr val="653673">
                <a:alpha val="100000"/>
              </a:srgbClr>
            </a:gs>
            <a:gs pos="100000">
              <a:srgbClr val="8C4BA0"/>
            </a:gs>
            <a:gs pos="20000">
              <a:srgbClr val="3E2146">
                <a:alpha val="10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455702" y="2259446"/>
            <a:ext cx="93025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sz="6000" b="1">
                <a:solidFill>
                  <a:srgbClr val="B88F4D"/>
                </a:solidFill>
                <a:latin typeface="微软雅黑"/>
                <a:ea typeface="微软雅黑"/>
              </a:rPr>
              <a:t>人工智能与组织管理</a:t>
            </a:r>
            <a:endParaRPr sz="6000" b="1">
              <a:solidFill>
                <a:srgbClr val="B88F4D"/>
              </a:solidFill>
              <a:latin typeface="微软雅黑"/>
              <a:ea typeface="微软雅黑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81200" y="4369147"/>
            <a:ext cx="8229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000" b="0">
                <a:solidFill>
                  <a:srgbClr val="B88F4D"/>
                </a:solidFill>
                <a:latin typeface="微软雅黑"/>
                <a:ea typeface="微软雅黑"/>
              </a:rPr>
              <a:t>南京大学政府管理学院</a:t>
            </a:r>
            <a:endParaRPr sz="2000" b="0">
              <a:solidFill>
                <a:srgbClr val="B88F4D"/>
              </a:solidFill>
              <a:latin typeface="微软雅黑"/>
              <a:ea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81185" y="3222912"/>
            <a:ext cx="1251585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sz="2800" b="1">
              <a:solidFill>
                <a:srgbClr val="B88F4D"/>
              </a:solidFill>
              <a:latin typeface="微软雅黑"/>
              <a:ea typeface="微软雅黑"/>
            </a:endParaRPr>
          </a:p>
          <a:p>
            <a:pPr algn="ctr"/>
            <a:r>
              <a:rPr sz="2800" b="1">
                <a:solidFill>
                  <a:srgbClr val="B88F4D"/>
                </a:solidFill>
                <a:latin typeface="微软雅黑"/>
                <a:ea typeface="微软雅黑"/>
              </a:rPr>
              <a:t>于君博</a:t>
            </a:r>
            <a:endParaRPr sz="2800" b="1">
              <a:solidFill>
                <a:srgbClr val="B88F4D"/>
              </a:solidFill>
              <a:latin typeface="微软雅黑"/>
              <a:ea typeface="微软雅黑"/>
            </a:endParaRPr>
          </a:p>
        </p:txBody>
      </p:sp>
      <p:pic>
        <p:nvPicPr>
          <p:cNvPr id="14" name="图片 13" descr="logo-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2615" y="-1282700"/>
            <a:ext cx="4442460" cy="4099560"/>
          </a:xfrm>
          <a:prstGeom prst="rect">
            <a:avLst/>
          </a:prstGeom>
        </p:spPr>
      </p:pic>
      <p:pic>
        <p:nvPicPr>
          <p:cNvPr id="15" name="图片 14" descr="logo-06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1230" y="3771900"/>
            <a:ext cx="3503930" cy="3232785"/>
          </a:xfrm>
          <a:prstGeom prst="rect">
            <a:avLst/>
          </a:prstGeom>
        </p:spPr>
      </p:pic>
      <p:pic>
        <p:nvPicPr>
          <p:cNvPr id="5" name="图片 4" descr="logo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70" y="5332730"/>
            <a:ext cx="4865370" cy="1885950"/>
          </a:xfrm>
          <a:prstGeom prst="rect">
            <a:avLst/>
          </a:prstGeom>
        </p:spPr>
      </p:pic>
      <p:pic>
        <p:nvPicPr>
          <p:cNvPr id="6" name="图片 5" descr="logo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907530" y="5332730"/>
            <a:ext cx="4865370" cy="1885950"/>
          </a:xfrm>
          <a:prstGeom prst="rect">
            <a:avLst/>
          </a:prstGeom>
        </p:spPr>
      </p:pic>
      <p:pic>
        <p:nvPicPr>
          <p:cNvPr id="21" name="图片 20" descr="logo_画板 1 副本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88560"/>
            <a:ext cx="12233910" cy="1869440"/>
          </a:xfrm>
          <a:prstGeom prst="rect">
            <a:avLst/>
          </a:prstGeom>
        </p:spPr>
      </p:pic>
      <p:pic>
        <p:nvPicPr>
          <p:cNvPr id="4" name="图片 3" descr="G:\2021\校庆\PPT\logo-渐变金-10.pnglogo-渐变金-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365046" y="-900112"/>
            <a:ext cx="5494020" cy="36207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logo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8605" y="-464820"/>
            <a:ext cx="3293110" cy="2175510"/>
          </a:xfrm>
          <a:prstGeom prst="rect">
            <a:avLst/>
          </a:prstGeom>
        </p:spPr>
      </p:pic>
      <p:sp>
        <p:nvSpPr>
          <p:cNvPr id="16" name="TextBox 2"/>
          <p:cNvSpPr txBox="1"/>
          <p:nvPr>
            <p:custDataLst>
              <p:tags r:id="rId2"/>
            </p:custDataLst>
          </p:nvPr>
        </p:nvSpPr>
        <p:spPr>
          <a:xfrm rot="5400000">
            <a:off x="-604520" y="1549718"/>
            <a:ext cx="2865120" cy="124079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  <a:cs typeface="Arial" panose="020B0604020202090204" pitchFamily="34" charset="0"/>
                <a:sym typeface="+mn-lt"/>
              </a:rPr>
              <a:t>INTRODUCTION</a:t>
            </a:r>
            <a:endParaRPr lang="en-US" altLang="zh-CN" sz="2400" spc="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ea typeface="微软雅黑" panose="020B0503020204020204" pitchFamily="34" charset="-122"/>
              <a:cs typeface="Arial" panose="020B0604020202090204" pitchFamily="34" charset="0"/>
              <a:sym typeface="+mn-lt"/>
            </a:endParaRPr>
          </a:p>
        </p:txBody>
      </p:sp>
      <p:sp>
        <p:nvSpPr>
          <p:cNvPr id="20" name="TextBox 2"/>
          <p:cNvSpPr txBox="1"/>
          <p:nvPr>
            <p:custDataLst>
              <p:tags r:id="rId3"/>
            </p:custDataLst>
          </p:nvPr>
        </p:nvSpPr>
        <p:spPr>
          <a:xfrm>
            <a:off x="906780" y="930275"/>
            <a:ext cx="2410460" cy="800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3600" b="1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90204" pitchFamily="34" charset="0"/>
                <a:ea typeface="微软雅黑" panose="020B0503020204020204" pitchFamily="34" charset="-122"/>
                <a:cs typeface="Arial" panose="020B0604020202090204" pitchFamily="34" charset="0"/>
                <a:sym typeface="+mn-lt"/>
              </a:rPr>
              <a:t>一、导论</a:t>
            </a:r>
            <a:endParaRPr lang="en-US" altLang="zh-CN" sz="3600" b="1" spc="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90204" pitchFamily="34" charset="0"/>
              <a:ea typeface="微软雅黑" panose="020B0503020204020204" pitchFamily="34" charset="-122"/>
              <a:cs typeface="Arial" panose="020B0604020202090204" pitchFamily="34" charset="0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774507" y="1790700"/>
            <a:ext cx="1788795" cy="3606800"/>
            <a:chOff x="1774507" y="1917700"/>
            <a:chExt cx="1788795" cy="3606800"/>
          </a:xfrm>
        </p:grpSpPr>
        <p:sp>
          <p:nvSpPr>
            <p:cNvPr id="2" name="矩形: 圆角 1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TextBox 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207049" y="2216150"/>
                <a:ext cx="1012192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90204" pitchFamily="34" charset="0"/>
                    <a:ea typeface="微软雅黑" panose="020B0503020204020204" pitchFamily="34" charset="-122"/>
                    <a:cs typeface="Arial" panose="020B0604020202090204" pitchFamily="34" charset="0"/>
                    <a:sym typeface="+mn-lt"/>
                  </a:rPr>
                  <a:t>01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90204" pitchFamily="34" charset="0"/>
                  <a:ea typeface="微软雅黑" panose="020B0503020204020204" pitchFamily="34" charset="-122"/>
                  <a:cs typeface="Arial" panose="020B0604020202090204" pitchFamily="34" charset="0"/>
                  <a:sym typeface="+mn-lt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2020348" y="3825268"/>
              <a:ext cx="1297112" cy="799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课程目标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267940" y="1790700"/>
            <a:ext cx="1788795" cy="3606800"/>
            <a:chOff x="1774507" y="1917700"/>
            <a:chExt cx="1788795" cy="3606800"/>
          </a:xfrm>
        </p:grpSpPr>
        <p:sp>
          <p:nvSpPr>
            <p:cNvPr id="26" name="矩形: 圆角 25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TextBox 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198582" y="2216150"/>
                <a:ext cx="1029126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90204" pitchFamily="34" charset="0"/>
                    <a:ea typeface="微软雅黑" panose="020B0503020204020204" pitchFamily="34" charset="-122"/>
                    <a:cs typeface="Arial" panose="020B0604020202090204" pitchFamily="34" charset="0"/>
                    <a:sym typeface="+mn-lt"/>
                  </a:rPr>
                  <a:t>02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90204" pitchFamily="34" charset="0"/>
                  <a:ea typeface="微软雅黑" panose="020B0503020204020204" pitchFamily="34" charset="-122"/>
                  <a:cs typeface="Arial" panose="020B0604020202090204" pitchFamily="34" charset="0"/>
                  <a:sym typeface="+mn-lt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2020348" y="3825268"/>
              <a:ext cx="1297112" cy="799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基础文献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61373" y="1790700"/>
            <a:ext cx="1788795" cy="3606800"/>
            <a:chOff x="1774507" y="1917700"/>
            <a:chExt cx="1788795" cy="3606800"/>
          </a:xfrm>
        </p:grpSpPr>
        <p:sp>
          <p:nvSpPr>
            <p:cNvPr id="32" name="矩形: 圆角 31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253615" y="2216150"/>
                <a:ext cx="919060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90204" pitchFamily="34" charset="0"/>
                    <a:ea typeface="微软雅黑" panose="020B0503020204020204" pitchFamily="34" charset="-122"/>
                    <a:cs typeface="Arial" panose="020B0604020202090204" pitchFamily="34" charset="0"/>
                    <a:sym typeface="+mn-lt"/>
                  </a:rPr>
                  <a:t>03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90204" pitchFamily="34" charset="0"/>
                  <a:ea typeface="微软雅黑" panose="020B0503020204020204" pitchFamily="34" charset="-122"/>
                  <a:cs typeface="Arial" panose="020B0604020202090204" pitchFamily="34" charset="0"/>
                  <a:sym typeface="+mn-lt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2020348" y="3825268"/>
              <a:ext cx="1297112" cy="799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核心逻辑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254807" y="1790700"/>
            <a:ext cx="1788795" cy="3606800"/>
            <a:chOff x="1774507" y="1917700"/>
            <a:chExt cx="1788795" cy="3606800"/>
          </a:xfrm>
        </p:grpSpPr>
        <p:sp>
          <p:nvSpPr>
            <p:cNvPr id="38" name="矩形: 圆角 37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TextBox 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232449" y="2216150"/>
                <a:ext cx="961392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90204" pitchFamily="34" charset="0"/>
                    <a:ea typeface="微软雅黑" panose="020B0503020204020204" pitchFamily="34" charset="-122"/>
                    <a:cs typeface="Arial" panose="020B0604020202090204" pitchFamily="34" charset="0"/>
                    <a:sym typeface="+mn-lt"/>
                  </a:rPr>
                  <a:t>04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90204" pitchFamily="34" charset="0"/>
                  <a:ea typeface="微软雅黑" panose="020B0503020204020204" pitchFamily="34" charset="-122"/>
                  <a:cs typeface="Arial" panose="020B0604020202090204" pitchFamily="34" charset="0"/>
                  <a:sym typeface="+mn-lt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2020348" y="3825268"/>
              <a:ext cx="1297112" cy="799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组织方式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-6350" y="5576887"/>
            <a:ext cx="12192000" cy="1281113"/>
            <a:chOff x="-6350" y="3575050"/>
            <a:chExt cx="12192000" cy="1281113"/>
          </a:xfrm>
          <a:gradFill>
            <a:gsLst>
              <a:gs pos="0">
                <a:srgbClr val="A66BB9">
                  <a:alpha val="0"/>
                </a:srgbClr>
              </a:gs>
              <a:gs pos="100000">
                <a:srgbClr val="A66BB9">
                  <a:alpha val="50000"/>
                </a:srgbClr>
              </a:gs>
            </a:gsLst>
            <a:lin ang="5400000" scaled="0"/>
          </a:gradFill>
        </p:grpSpPr>
        <p:grpSp>
          <p:nvGrpSpPr>
            <p:cNvPr id="44" name="Group 205"/>
            <p:cNvGrpSpPr/>
            <p:nvPr userDrawn="1"/>
          </p:nvGrpSpPr>
          <p:grpSpPr bwMode="auto">
            <a:xfrm>
              <a:off x="4810125" y="4400550"/>
              <a:ext cx="4105275" cy="433388"/>
              <a:chOff x="3030" y="2772"/>
              <a:chExt cx="2586" cy="273"/>
            </a:xfrm>
            <a:grpFill/>
          </p:grpSpPr>
          <p:sp>
            <p:nvSpPr>
              <p:cNvPr id="145" name="Line 5"/>
              <p:cNvSpPr>
                <a:spLocks noChangeShapeType="1"/>
              </p:cNvSpPr>
              <p:nvPr userDrawn="1"/>
            </p:nvSpPr>
            <p:spPr bwMode="auto">
              <a:xfrm>
                <a:off x="5616" y="2860"/>
                <a:ext cx="0" cy="0"/>
              </a:xfrm>
              <a:prstGeom prst="line">
                <a:avLst/>
              </a:prstGeom>
              <a:grpFill/>
              <a:ln w="12700" cap="rnd">
                <a:solidFill>
                  <a:srgbClr val="BF9C5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6"/>
              <p:cNvSpPr/>
              <p:nvPr userDrawn="1"/>
            </p:nvSpPr>
            <p:spPr bwMode="auto">
              <a:xfrm>
                <a:off x="3657" y="2794"/>
                <a:ext cx="39" cy="9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9" y="1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7"/>
              <p:cNvSpPr/>
              <p:nvPr userDrawn="1"/>
            </p:nvSpPr>
            <p:spPr bwMode="auto">
              <a:xfrm>
                <a:off x="303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8"/>
              <p:cNvSpPr/>
              <p:nvPr userDrawn="1"/>
            </p:nvSpPr>
            <p:spPr bwMode="auto">
              <a:xfrm>
                <a:off x="30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9"/>
              <p:cNvSpPr/>
              <p:nvPr userDrawn="1"/>
            </p:nvSpPr>
            <p:spPr bwMode="auto">
              <a:xfrm>
                <a:off x="30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10"/>
              <p:cNvSpPr/>
              <p:nvPr userDrawn="1"/>
            </p:nvSpPr>
            <p:spPr bwMode="auto">
              <a:xfrm>
                <a:off x="30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11"/>
              <p:cNvSpPr/>
              <p:nvPr userDrawn="1"/>
            </p:nvSpPr>
            <p:spPr bwMode="auto">
              <a:xfrm>
                <a:off x="30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12"/>
              <p:cNvSpPr/>
              <p:nvPr userDrawn="1"/>
            </p:nvSpPr>
            <p:spPr bwMode="auto">
              <a:xfrm>
                <a:off x="31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13"/>
              <p:cNvSpPr/>
              <p:nvPr userDrawn="1"/>
            </p:nvSpPr>
            <p:spPr bwMode="auto">
              <a:xfrm>
                <a:off x="31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14"/>
              <p:cNvSpPr/>
              <p:nvPr userDrawn="1"/>
            </p:nvSpPr>
            <p:spPr bwMode="auto">
              <a:xfrm>
                <a:off x="31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15"/>
              <p:cNvSpPr/>
              <p:nvPr userDrawn="1"/>
            </p:nvSpPr>
            <p:spPr bwMode="auto">
              <a:xfrm>
                <a:off x="314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16"/>
              <p:cNvSpPr/>
              <p:nvPr userDrawn="1"/>
            </p:nvSpPr>
            <p:spPr bwMode="auto">
              <a:xfrm>
                <a:off x="315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17"/>
              <p:cNvSpPr/>
              <p:nvPr userDrawn="1"/>
            </p:nvSpPr>
            <p:spPr bwMode="auto">
              <a:xfrm>
                <a:off x="31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18"/>
              <p:cNvSpPr/>
              <p:nvPr userDrawn="1"/>
            </p:nvSpPr>
            <p:spPr bwMode="auto">
              <a:xfrm>
                <a:off x="31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19"/>
              <p:cNvSpPr/>
              <p:nvPr userDrawn="1"/>
            </p:nvSpPr>
            <p:spPr bwMode="auto">
              <a:xfrm>
                <a:off x="31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20"/>
              <p:cNvSpPr/>
              <p:nvPr userDrawn="1"/>
            </p:nvSpPr>
            <p:spPr bwMode="auto">
              <a:xfrm>
                <a:off x="32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21"/>
              <p:cNvSpPr/>
              <p:nvPr userDrawn="1"/>
            </p:nvSpPr>
            <p:spPr bwMode="auto">
              <a:xfrm>
                <a:off x="32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22"/>
              <p:cNvSpPr/>
              <p:nvPr userDrawn="1"/>
            </p:nvSpPr>
            <p:spPr bwMode="auto">
              <a:xfrm>
                <a:off x="32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23"/>
              <p:cNvSpPr/>
              <p:nvPr userDrawn="1"/>
            </p:nvSpPr>
            <p:spPr bwMode="auto">
              <a:xfrm>
                <a:off x="325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24"/>
              <p:cNvSpPr/>
              <p:nvPr userDrawn="1"/>
            </p:nvSpPr>
            <p:spPr bwMode="auto">
              <a:xfrm>
                <a:off x="326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25"/>
              <p:cNvSpPr/>
              <p:nvPr userDrawn="1"/>
            </p:nvSpPr>
            <p:spPr bwMode="auto">
              <a:xfrm>
                <a:off x="327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26"/>
              <p:cNvSpPr/>
              <p:nvPr userDrawn="1"/>
            </p:nvSpPr>
            <p:spPr bwMode="auto">
              <a:xfrm>
                <a:off x="329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27"/>
              <p:cNvSpPr/>
              <p:nvPr userDrawn="1"/>
            </p:nvSpPr>
            <p:spPr bwMode="auto">
              <a:xfrm>
                <a:off x="330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28"/>
              <p:cNvSpPr/>
              <p:nvPr userDrawn="1"/>
            </p:nvSpPr>
            <p:spPr bwMode="auto">
              <a:xfrm>
                <a:off x="33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29"/>
              <p:cNvSpPr/>
              <p:nvPr userDrawn="1"/>
            </p:nvSpPr>
            <p:spPr bwMode="auto">
              <a:xfrm>
                <a:off x="33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30"/>
              <p:cNvSpPr/>
              <p:nvPr userDrawn="1"/>
            </p:nvSpPr>
            <p:spPr bwMode="auto">
              <a:xfrm>
                <a:off x="33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31"/>
              <p:cNvSpPr/>
              <p:nvPr userDrawn="1"/>
            </p:nvSpPr>
            <p:spPr bwMode="auto">
              <a:xfrm>
                <a:off x="33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32"/>
              <p:cNvSpPr/>
              <p:nvPr userDrawn="1"/>
            </p:nvSpPr>
            <p:spPr bwMode="auto">
              <a:xfrm>
                <a:off x="33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33"/>
              <p:cNvSpPr/>
              <p:nvPr userDrawn="1"/>
            </p:nvSpPr>
            <p:spPr bwMode="auto">
              <a:xfrm>
                <a:off x="33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34"/>
              <p:cNvSpPr/>
              <p:nvPr userDrawn="1"/>
            </p:nvSpPr>
            <p:spPr bwMode="auto">
              <a:xfrm>
                <a:off x="34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35"/>
              <p:cNvSpPr/>
              <p:nvPr userDrawn="1"/>
            </p:nvSpPr>
            <p:spPr bwMode="auto">
              <a:xfrm>
                <a:off x="34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36"/>
              <p:cNvSpPr/>
              <p:nvPr userDrawn="1"/>
            </p:nvSpPr>
            <p:spPr bwMode="auto">
              <a:xfrm>
                <a:off x="34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37"/>
              <p:cNvSpPr/>
              <p:nvPr userDrawn="1"/>
            </p:nvSpPr>
            <p:spPr bwMode="auto">
              <a:xfrm>
                <a:off x="34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38"/>
              <p:cNvSpPr/>
              <p:nvPr userDrawn="1"/>
            </p:nvSpPr>
            <p:spPr bwMode="auto">
              <a:xfrm>
                <a:off x="345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39"/>
              <p:cNvSpPr/>
              <p:nvPr userDrawn="1"/>
            </p:nvSpPr>
            <p:spPr bwMode="auto">
              <a:xfrm>
                <a:off x="34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40"/>
              <p:cNvSpPr/>
              <p:nvPr userDrawn="1"/>
            </p:nvSpPr>
            <p:spPr bwMode="auto">
              <a:xfrm>
                <a:off x="34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41"/>
              <p:cNvSpPr/>
              <p:nvPr userDrawn="1"/>
            </p:nvSpPr>
            <p:spPr bwMode="auto">
              <a:xfrm>
                <a:off x="34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42"/>
              <p:cNvSpPr/>
              <p:nvPr userDrawn="1"/>
            </p:nvSpPr>
            <p:spPr bwMode="auto">
              <a:xfrm>
                <a:off x="35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43"/>
              <p:cNvSpPr/>
              <p:nvPr userDrawn="1"/>
            </p:nvSpPr>
            <p:spPr bwMode="auto">
              <a:xfrm>
                <a:off x="35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44"/>
              <p:cNvSpPr/>
              <p:nvPr userDrawn="1"/>
            </p:nvSpPr>
            <p:spPr bwMode="auto">
              <a:xfrm>
                <a:off x="35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45"/>
              <p:cNvSpPr/>
              <p:nvPr userDrawn="1"/>
            </p:nvSpPr>
            <p:spPr bwMode="auto">
              <a:xfrm>
                <a:off x="35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46"/>
              <p:cNvSpPr/>
              <p:nvPr userDrawn="1"/>
            </p:nvSpPr>
            <p:spPr bwMode="auto">
              <a:xfrm>
                <a:off x="35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47"/>
              <p:cNvSpPr/>
              <p:nvPr userDrawn="1"/>
            </p:nvSpPr>
            <p:spPr bwMode="auto">
              <a:xfrm>
                <a:off x="35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48"/>
              <p:cNvSpPr/>
              <p:nvPr userDrawn="1"/>
            </p:nvSpPr>
            <p:spPr bwMode="auto">
              <a:xfrm>
                <a:off x="359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49"/>
              <p:cNvSpPr/>
              <p:nvPr userDrawn="1"/>
            </p:nvSpPr>
            <p:spPr bwMode="auto">
              <a:xfrm>
                <a:off x="360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50"/>
              <p:cNvSpPr/>
              <p:nvPr userDrawn="1"/>
            </p:nvSpPr>
            <p:spPr bwMode="auto">
              <a:xfrm>
                <a:off x="36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51"/>
              <p:cNvSpPr/>
              <p:nvPr userDrawn="1"/>
            </p:nvSpPr>
            <p:spPr bwMode="auto">
              <a:xfrm>
                <a:off x="36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52"/>
              <p:cNvSpPr/>
              <p:nvPr userDrawn="1"/>
            </p:nvSpPr>
            <p:spPr bwMode="auto">
              <a:xfrm>
                <a:off x="36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53"/>
              <p:cNvSpPr/>
              <p:nvPr userDrawn="1"/>
            </p:nvSpPr>
            <p:spPr bwMode="auto">
              <a:xfrm>
                <a:off x="36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54"/>
              <p:cNvSpPr/>
              <p:nvPr userDrawn="1"/>
            </p:nvSpPr>
            <p:spPr bwMode="auto">
              <a:xfrm>
                <a:off x="36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55"/>
              <p:cNvSpPr/>
              <p:nvPr userDrawn="1"/>
            </p:nvSpPr>
            <p:spPr bwMode="auto">
              <a:xfrm>
                <a:off x="36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56"/>
              <p:cNvSpPr/>
              <p:nvPr userDrawn="1"/>
            </p:nvSpPr>
            <p:spPr bwMode="auto">
              <a:xfrm>
                <a:off x="37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57"/>
              <p:cNvSpPr/>
              <p:nvPr userDrawn="1"/>
            </p:nvSpPr>
            <p:spPr bwMode="auto">
              <a:xfrm>
                <a:off x="37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58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59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60"/>
              <p:cNvSpPr/>
              <p:nvPr userDrawn="1"/>
            </p:nvSpPr>
            <p:spPr bwMode="auto">
              <a:xfrm>
                <a:off x="39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61"/>
              <p:cNvSpPr/>
              <p:nvPr userDrawn="1"/>
            </p:nvSpPr>
            <p:spPr bwMode="auto">
              <a:xfrm>
                <a:off x="39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62"/>
              <p:cNvSpPr/>
              <p:nvPr userDrawn="1"/>
            </p:nvSpPr>
            <p:spPr bwMode="auto">
              <a:xfrm>
                <a:off x="39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63"/>
              <p:cNvSpPr/>
              <p:nvPr userDrawn="1"/>
            </p:nvSpPr>
            <p:spPr bwMode="auto">
              <a:xfrm>
                <a:off x="39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64"/>
              <p:cNvSpPr/>
              <p:nvPr userDrawn="1"/>
            </p:nvSpPr>
            <p:spPr bwMode="auto">
              <a:xfrm>
                <a:off x="39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65"/>
              <p:cNvSpPr/>
              <p:nvPr userDrawn="1"/>
            </p:nvSpPr>
            <p:spPr bwMode="auto">
              <a:xfrm>
                <a:off x="40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66"/>
              <p:cNvSpPr/>
              <p:nvPr userDrawn="1"/>
            </p:nvSpPr>
            <p:spPr bwMode="auto">
              <a:xfrm>
                <a:off x="40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67"/>
              <p:cNvSpPr/>
              <p:nvPr userDrawn="1"/>
            </p:nvSpPr>
            <p:spPr bwMode="auto">
              <a:xfrm>
                <a:off x="40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68"/>
              <p:cNvSpPr/>
              <p:nvPr userDrawn="1"/>
            </p:nvSpPr>
            <p:spPr bwMode="auto">
              <a:xfrm>
                <a:off x="404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69"/>
              <p:cNvSpPr/>
              <p:nvPr userDrawn="1"/>
            </p:nvSpPr>
            <p:spPr bwMode="auto">
              <a:xfrm>
                <a:off x="40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70"/>
              <p:cNvSpPr/>
              <p:nvPr userDrawn="1"/>
            </p:nvSpPr>
            <p:spPr bwMode="auto">
              <a:xfrm>
                <a:off x="40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71"/>
              <p:cNvSpPr/>
              <p:nvPr userDrawn="1"/>
            </p:nvSpPr>
            <p:spPr bwMode="auto">
              <a:xfrm>
                <a:off x="40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72"/>
              <p:cNvSpPr/>
              <p:nvPr userDrawn="1"/>
            </p:nvSpPr>
            <p:spPr bwMode="auto">
              <a:xfrm>
                <a:off x="40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73"/>
              <p:cNvSpPr/>
              <p:nvPr userDrawn="1"/>
            </p:nvSpPr>
            <p:spPr bwMode="auto">
              <a:xfrm>
                <a:off x="41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74"/>
              <p:cNvSpPr/>
              <p:nvPr userDrawn="1"/>
            </p:nvSpPr>
            <p:spPr bwMode="auto">
              <a:xfrm>
                <a:off x="41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75"/>
              <p:cNvSpPr/>
              <p:nvPr userDrawn="1"/>
            </p:nvSpPr>
            <p:spPr bwMode="auto">
              <a:xfrm>
                <a:off x="41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76"/>
              <p:cNvSpPr/>
              <p:nvPr userDrawn="1"/>
            </p:nvSpPr>
            <p:spPr bwMode="auto">
              <a:xfrm>
                <a:off x="41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77"/>
              <p:cNvSpPr/>
              <p:nvPr userDrawn="1"/>
            </p:nvSpPr>
            <p:spPr bwMode="auto">
              <a:xfrm>
                <a:off x="416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78"/>
              <p:cNvSpPr/>
              <p:nvPr userDrawn="1"/>
            </p:nvSpPr>
            <p:spPr bwMode="auto">
              <a:xfrm>
                <a:off x="41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79"/>
              <p:cNvSpPr/>
              <p:nvPr userDrawn="1"/>
            </p:nvSpPr>
            <p:spPr bwMode="auto">
              <a:xfrm>
                <a:off x="41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80"/>
              <p:cNvSpPr/>
              <p:nvPr userDrawn="1"/>
            </p:nvSpPr>
            <p:spPr bwMode="auto">
              <a:xfrm>
                <a:off x="42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81"/>
              <p:cNvSpPr/>
              <p:nvPr userDrawn="1"/>
            </p:nvSpPr>
            <p:spPr bwMode="auto">
              <a:xfrm>
                <a:off x="42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82"/>
              <p:cNvSpPr/>
              <p:nvPr userDrawn="1"/>
            </p:nvSpPr>
            <p:spPr bwMode="auto">
              <a:xfrm>
                <a:off x="42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83"/>
              <p:cNvSpPr/>
              <p:nvPr userDrawn="1"/>
            </p:nvSpPr>
            <p:spPr bwMode="auto">
              <a:xfrm>
                <a:off x="42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84"/>
              <p:cNvSpPr/>
              <p:nvPr userDrawn="1"/>
            </p:nvSpPr>
            <p:spPr bwMode="auto">
              <a:xfrm>
                <a:off x="42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85"/>
              <p:cNvSpPr/>
              <p:nvPr userDrawn="1"/>
            </p:nvSpPr>
            <p:spPr bwMode="auto">
              <a:xfrm>
                <a:off x="42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86"/>
              <p:cNvSpPr/>
              <p:nvPr userDrawn="1"/>
            </p:nvSpPr>
            <p:spPr bwMode="auto">
              <a:xfrm>
                <a:off x="428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87"/>
              <p:cNvSpPr/>
              <p:nvPr userDrawn="1"/>
            </p:nvSpPr>
            <p:spPr bwMode="auto">
              <a:xfrm>
                <a:off x="429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88"/>
              <p:cNvSpPr/>
              <p:nvPr userDrawn="1"/>
            </p:nvSpPr>
            <p:spPr bwMode="auto">
              <a:xfrm>
                <a:off x="43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89"/>
              <p:cNvSpPr/>
              <p:nvPr userDrawn="1"/>
            </p:nvSpPr>
            <p:spPr bwMode="auto">
              <a:xfrm>
                <a:off x="43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90"/>
              <p:cNvSpPr/>
              <p:nvPr userDrawn="1"/>
            </p:nvSpPr>
            <p:spPr bwMode="auto">
              <a:xfrm>
                <a:off x="43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91"/>
              <p:cNvSpPr/>
              <p:nvPr userDrawn="1"/>
            </p:nvSpPr>
            <p:spPr bwMode="auto">
              <a:xfrm>
                <a:off x="43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92"/>
              <p:cNvSpPr/>
              <p:nvPr userDrawn="1"/>
            </p:nvSpPr>
            <p:spPr bwMode="auto">
              <a:xfrm>
                <a:off x="43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93"/>
              <p:cNvSpPr/>
              <p:nvPr userDrawn="1"/>
            </p:nvSpPr>
            <p:spPr bwMode="auto">
              <a:xfrm>
                <a:off x="43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94"/>
              <p:cNvSpPr/>
              <p:nvPr userDrawn="1"/>
            </p:nvSpPr>
            <p:spPr bwMode="auto">
              <a:xfrm>
                <a:off x="43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95"/>
              <p:cNvSpPr/>
              <p:nvPr userDrawn="1"/>
            </p:nvSpPr>
            <p:spPr bwMode="auto">
              <a:xfrm>
                <a:off x="440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96"/>
              <p:cNvSpPr/>
              <p:nvPr userDrawn="1"/>
            </p:nvSpPr>
            <p:spPr bwMode="auto">
              <a:xfrm>
                <a:off x="441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97"/>
              <p:cNvSpPr/>
              <p:nvPr userDrawn="1"/>
            </p:nvSpPr>
            <p:spPr bwMode="auto">
              <a:xfrm>
                <a:off x="44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98"/>
              <p:cNvSpPr/>
              <p:nvPr userDrawn="1"/>
            </p:nvSpPr>
            <p:spPr bwMode="auto">
              <a:xfrm>
                <a:off x="44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99"/>
              <p:cNvSpPr/>
              <p:nvPr userDrawn="1"/>
            </p:nvSpPr>
            <p:spPr bwMode="auto">
              <a:xfrm>
                <a:off x="44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00"/>
              <p:cNvSpPr/>
              <p:nvPr userDrawn="1"/>
            </p:nvSpPr>
            <p:spPr bwMode="auto">
              <a:xfrm>
                <a:off x="44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101"/>
              <p:cNvSpPr/>
              <p:nvPr userDrawn="1"/>
            </p:nvSpPr>
            <p:spPr bwMode="auto">
              <a:xfrm>
                <a:off x="448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02"/>
              <p:cNvSpPr/>
              <p:nvPr userDrawn="1"/>
            </p:nvSpPr>
            <p:spPr bwMode="auto">
              <a:xfrm>
                <a:off x="450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03"/>
              <p:cNvSpPr/>
              <p:nvPr userDrawn="1"/>
            </p:nvSpPr>
            <p:spPr bwMode="auto">
              <a:xfrm>
                <a:off x="451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04"/>
              <p:cNvSpPr/>
              <p:nvPr userDrawn="1"/>
            </p:nvSpPr>
            <p:spPr bwMode="auto">
              <a:xfrm>
                <a:off x="452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05"/>
              <p:cNvSpPr/>
              <p:nvPr userDrawn="1"/>
            </p:nvSpPr>
            <p:spPr bwMode="auto">
              <a:xfrm>
                <a:off x="454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06"/>
              <p:cNvSpPr/>
              <p:nvPr userDrawn="1"/>
            </p:nvSpPr>
            <p:spPr bwMode="auto">
              <a:xfrm>
                <a:off x="455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07"/>
              <p:cNvSpPr/>
              <p:nvPr userDrawn="1"/>
            </p:nvSpPr>
            <p:spPr bwMode="auto">
              <a:xfrm>
                <a:off x="45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08"/>
              <p:cNvSpPr/>
              <p:nvPr userDrawn="1"/>
            </p:nvSpPr>
            <p:spPr bwMode="auto">
              <a:xfrm>
                <a:off x="45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09"/>
              <p:cNvSpPr/>
              <p:nvPr userDrawn="1"/>
            </p:nvSpPr>
            <p:spPr bwMode="auto">
              <a:xfrm>
                <a:off x="45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10"/>
              <p:cNvSpPr/>
              <p:nvPr userDrawn="1"/>
            </p:nvSpPr>
            <p:spPr bwMode="auto">
              <a:xfrm>
                <a:off x="461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11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12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13"/>
              <p:cNvSpPr/>
              <p:nvPr userDrawn="1"/>
            </p:nvSpPr>
            <p:spPr bwMode="auto">
              <a:xfrm>
                <a:off x="304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14"/>
              <p:cNvSpPr/>
              <p:nvPr userDrawn="1"/>
            </p:nvSpPr>
            <p:spPr bwMode="auto">
              <a:xfrm>
                <a:off x="305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15"/>
              <p:cNvSpPr/>
              <p:nvPr userDrawn="1"/>
            </p:nvSpPr>
            <p:spPr bwMode="auto">
              <a:xfrm>
                <a:off x="306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16"/>
              <p:cNvSpPr/>
              <p:nvPr userDrawn="1"/>
            </p:nvSpPr>
            <p:spPr bwMode="auto">
              <a:xfrm>
                <a:off x="308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17"/>
              <p:cNvSpPr/>
              <p:nvPr userDrawn="1"/>
            </p:nvSpPr>
            <p:spPr bwMode="auto">
              <a:xfrm>
                <a:off x="30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18"/>
              <p:cNvSpPr/>
              <p:nvPr userDrawn="1"/>
            </p:nvSpPr>
            <p:spPr bwMode="auto">
              <a:xfrm>
                <a:off x="31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19"/>
              <p:cNvSpPr/>
              <p:nvPr userDrawn="1"/>
            </p:nvSpPr>
            <p:spPr bwMode="auto">
              <a:xfrm>
                <a:off x="312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20"/>
              <p:cNvSpPr/>
              <p:nvPr userDrawn="1"/>
            </p:nvSpPr>
            <p:spPr bwMode="auto">
              <a:xfrm>
                <a:off x="31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21"/>
              <p:cNvSpPr/>
              <p:nvPr userDrawn="1"/>
            </p:nvSpPr>
            <p:spPr bwMode="auto">
              <a:xfrm>
                <a:off x="31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22"/>
              <p:cNvSpPr/>
              <p:nvPr userDrawn="1"/>
            </p:nvSpPr>
            <p:spPr bwMode="auto">
              <a:xfrm>
                <a:off x="31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23"/>
              <p:cNvSpPr/>
              <p:nvPr userDrawn="1"/>
            </p:nvSpPr>
            <p:spPr bwMode="auto">
              <a:xfrm>
                <a:off x="31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24"/>
              <p:cNvSpPr/>
              <p:nvPr userDrawn="1"/>
            </p:nvSpPr>
            <p:spPr bwMode="auto">
              <a:xfrm>
                <a:off x="319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25"/>
              <p:cNvSpPr/>
              <p:nvPr userDrawn="1"/>
            </p:nvSpPr>
            <p:spPr bwMode="auto">
              <a:xfrm>
                <a:off x="320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26"/>
              <p:cNvSpPr/>
              <p:nvPr userDrawn="1"/>
            </p:nvSpPr>
            <p:spPr bwMode="auto">
              <a:xfrm>
                <a:off x="321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27"/>
              <p:cNvSpPr/>
              <p:nvPr userDrawn="1"/>
            </p:nvSpPr>
            <p:spPr bwMode="auto">
              <a:xfrm>
                <a:off x="323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28"/>
              <p:cNvSpPr/>
              <p:nvPr userDrawn="1"/>
            </p:nvSpPr>
            <p:spPr bwMode="auto">
              <a:xfrm>
                <a:off x="32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29"/>
              <p:cNvSpPr/>
              <p:nvPr userDrawn="1"/>
            </p:nvSpPr>
            <p:spPr bwMode="auto">
              <a:xfrm>
                <a:off x="32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30"/>
              <p:cNvSpPr/>
              <p:nvPr userDrawn="1"/>
            </p:nvSpPr>
            <p:spPr bwMode="auto">
              <a:xfrm>
                <a:off x="32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31"/>
              <p:cNvSpPr/>
              <p:nvPr userDrawn="1"/>
            </p:nvSpPr>
            <p:spPr bwMode="auto">
              <a:xfrm>
                <a:off x="32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32"/>
              <p:cNvSpPr/>
              <p:nvPr userDrawn="1"/>
            </p:nvSpPr>
            <p:spPr bwMode="auto">
              <a:xfrm>
                <a:off x="32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33"/>
              <p:cNvSpPr/>
              <p:nvPr userDrawn="1"/>
            </p:nvSpPr>
            <p:spPr bwMode="auto">
              <a:xfrm>
                <a:off x="33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34"/>
              <p:cNvSpPr/>
              <p:nvPr userDrawn="1"/>
            </p:nvSpPr>
            <p:spPr bwMode="auto">
              <a:xfrm>
                <a:off x="332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35"/>
              <p:cNvSpPr/>
              <p:nvPr userDrawn="1"/>
            </p:nvSpPr>
            <p:spPr bwMode="auto">
              <a:xfrm>
                <a:off x="33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36"/>
              <p:cNvSpPr/>
              <p:nvPr userDrawn="1"/>
            </p:nvSpPr>
            <p:spPr bwMode="auto">
              <a:xfrm>
                <a:off x="33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37"/>
              <p:cNvSpPr/>
              <p:nvPr userDrawn="1"/>
            </p:nvSpPr>
            <p:spPr bwMode="auto">
              <a:xfrm>
                <a:off x="33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38"/>
              <p:cNvSpPr/>
              <p:nvPr userDrawn="1"/>
            </p:nvSpPr>
            <p:spPr bwMode="auto">
              <a:xfrm>
                <a:off x="33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39"/>
              <p:cNvSpPr/>
              <p:nvPr userDrawn="1"/>
            </p:nvSpPr>
            <p:spPr bwMode="auto">
              <a:xfrm>
                <a:off x="33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40"/>
              <p:cNvSpPr/>
              <p:nvPr userDrawn="1"/>
            </p:nvSpPr>
            <p:spPr bwMode="auto">
              <a:xfrm>
                <a:off x="34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41"/>
              <p:cNvSpPr/>
              <p:nvPr userDrawn="1"/>
            </p:nvSpPr>
            <p:spPr bwMode="auto">
              <a:xfrm>
                <a:off x="34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42"/>
              <p:cNvSpPr/>
              <p:nvPr userDrawn="1"/>
            </p:nvSpPr>
            <p:spPr bwMode="auto">
              <a:xfrm>
                <a:off x="34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43"/>
              <p:cNvSpPr/>
              <p:nvPr userDrawn="1"/>
            </p:nvSpPr>
            <p:spPr bwMode="auto">
              <a:xfrm>
                <a:off x="34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44"/>
              <p:cNvSpPr/>
              <p:nvPr userDrawn="1"/>
            </p:nvSpPr>
            <p:spPr bwMode="auto">
              <a:xfrm>
                <a:off x="34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45"/>
              <p:cNvSpPr/>
              <p:nvPr userDrawn="1"/>
            </p:nvSpPr>
            <p:spPr bwMode="auto">
              <a:xfrm>
                <a:off x="34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46"/>
              <p:cNvSpPr/>
              <p:nvPr userDrawn="1"/>
            </p:nvSpPr>
            <p:spPr bwMode="auto">
              <a:xfrm>
                <a:off x="34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47"/>
              <p:cNvSpPr/>
              <p:nvPr userDrawn="1"/>
            </p:nvSpPr>
            <p:spPr bwMode="auto">
              <a:xfrm>
                <a:off x="34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48"/>
              <p:cNvSpPr/>
              <p:nvPr userDrawn="1"/>
            </p:nvSpPr>
            <p:spPr bwMode="auto">
              <a:xfrm>
                <a:off x="35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49"/>
              <p:cNvSpPr/>
              <p:nvPr userDrawn="1"/>
            </p:nvSpPr>
            <p:spPr bwMode="auto">
              <a:xfrm>
                <a:off x="35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50"/>
              <p:cNvSpPr/>
              <p:nvPr userDrawn="1"/>
            </p:nvSpPr>
            <p:spPr bwMode="auto">
              <a:xfrm>
                <a:off x="35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51"/>
              <p:cNvSpPr/>
              <p:nvPr userDrawn="1"/>
            </p:nvSpPr>
            <p:spPr bwMode="auto">
              <a:xfrm>
                <a:off x="35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52"/>
              <p:cNvSpPr/>
              <p:nvPr userDrawn="1"/>
            </p:nvSpPr>
            <p:spPr bwMode="auto">
              <a:xfrm>
                <a:off x="35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53"/>
              <p:cNvSpPr/>
              <p:nvPr userDrawn="1"/>
            </p:nvSpPr>
            <p:spPr bwMode="auto">
              <a:xfrm>
                <a:off x="35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54"/>
              <p:cNvSpPr/>
              <p:nvPr userDrawn="1"/>
            </p:nvSpPr>
            <p:spPr bwMode="auto">
              <a:xfrm>
                <a:off x="35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55"/>
              <p:cNvSpPr/>
              <p:nvPr userDrawn="1"/>
            </p:nvSpPr>
            <p:spPr bwMode="auto">
              <a:xfrm>
                <a:off x="36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56"/>
              <p:cNvSpPr/>
              <p:nvPr userDrawn="1"/>
            </p:nvSpPr>
            <p:spPr bwMode="auto">
              <a:xfrm>
                <a:off x="36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57"/>
              <p:cNvSpPr/>
              <p:nvPr userDrawn="1"/>
            </p:nvSpPr>
            <p:spPr bwMode="auto">
              <a:xfrm>
                <a:off x="36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58"/>
              <p:cNvSpPr/>
              <p:nvPr userDrawn="1"/>
            </p:nvSpPr>
            <p:spPr bwMode="auto">
              <a:xfrm>
                <a:off x="36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59"/>
              <p:cNvSpPr/>
              <p:nvPr userDrawn="1"/>
            </p:nvSpPr>
            <p:spPr bwMode="auto">
              <a:xfrm>
                <a:off x="36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60"/>
              <p:cNvSpPr/>
              <p:nvPr userDrawn="1"/>
            </p:nvSpPr>
            <p:spPr bwMode="auto">
              <a:xfrm>
                <a:off x="36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61"/>
              <p:cNvSpPr/>
              <p:nvPr userDrawn="1"/>
            </p:nvSpPr>
            <p:spPr bwMode="auto">
              <a:xfrm>
                <a:off x="36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62"/>
              <p:cNvSpPr/>
              <p:nvPr userDrawn="1"/>
            </p:nvSpPr>
            <p:spPr bwMode="auto">
              <a:xfrm>
                <a:off x="36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63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64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65"/>
              <p:cNvSpPr/>
              <p:nvPr userDrawn="1"/>
            </p:nvSpPr>
            <p:spPr bwMode="auto">
              <a:xfrm>
                <a:off x="39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66"/>
              <p:cNvSpPr/>
              <p:nvPr userDrawn="1"/>
            </p:nvSpPr>
            <p:spPr bwMode="auto">
              <a:xfrm>
                <a:off x="39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67"/>
              <p:cNvSpPr/>
              <p:nvPr userDrawn="1"/>
            </p:nvSpPr>
            <p:spPr bwMode="auto">
              <a:xfrm>
                <a:off x="39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68"/>
              <p:cNvSpPr/>
              <p:nvPr userDrawn="1"/>
            </p:nvSpPr>
            <p:spPr bwMode="auto">
              <a:xfrm>
                <a:off x="39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69"/>
              <p:cNvSpPr/>
              <p:nvPr userDrawn="1"/>
            </p:nvSpPr>
            <p:spPr bwMode="auto">
              <a:xfrm>
                <a:off x="39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70"/>
              <p:cNvSpPr/>
              <p:nvPr userDrawn="1"/>
            </p:nvSpPr>
            <p:spPr bwMode="auto">
              <a:xfrm>
                <a:off x="40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71"/>
              <p:cNvSpPr/>
              <p:nvPr userDrawn="1"/>
            </p:nvSpPr>
            <p:spPr bwMode="auto">
              <a:xfrm>
                <a:off x="40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72"/>
              <p:cNvSpPr/>
              <p:nvPr userDrawn="1"/>
            </p:nvSpPr>
            <p:spPr bwMode="auto">
              <a:xfrm>
                <a:off x="40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73"/>
              <p:cNvSpPr/>
              <p:nvPr userDrawn="1"/>
            </p:nvSpPr>
            <p:spPr bwMode="auto">
              <a:xfrm>
                <a:off x="40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74"/>
              <p:cNvSpPr/>
              <p:nvPr userDrawn="1"/>
            </p:nvSpPr>
            <p:spPr bwMode="auto">
              <a:xfrm>
                <a:off x="40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75"/>
              <p:cNvSpPr/>
              <p:nvPr userDrawn="1"/>
            </p:nvSpPr>
            <p:spPr bwMode="auto">
              <a:xfrm>
                <a:off x="40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76"/>
              <p:cNvSpPr/>
              <p:nvPr userDrawn="1"/>
            </p:nvSpPr>
            <p:spPr bwMode="auto">
              <a:xfrm>
                <a:off x="40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177"/>
              <p:cNvSpPr/>
              <p:nvPr userDrawn="1"/>
            </p:nvSpPr>
            <p:spPr bwMode="auto">
              <a:xfrm>
                <a:off x="40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178"/>
              <p:cNvSpPr/>
              <p:nvPr userDrawn="1"/>
            </p:nvSpPr>
            <p:spPr bwMode="auto">
              <a:xfrm>
                <a:off x="41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179"/>
              <p:cNvSpPr/>
              <p:nvPr userDrawn="1"/>
            </p:nvSpPr>
            <p:spPr bwMode="auto">
              <a:xfrm>
                <a:off x="41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80"/>
              <p:cNvSpPr/>
              <p:nvPr userDrawn="1"/>
            </p:nvSpPr>
            <p:spPr bwMode="auto">
              <a:xfrm>
                <a:off x="41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181"/>
              <p:cNvSpPr/>
              <p:nvPr userDrawn="1"/>
            </p:nvSpPr>
            <p:spPr bwMode="auto">
              <a:xfrm>
                <a:off x="41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182"/>
              <p:cNvSpPr/>
              <p:nvPr userDrawn="1"/>
            </p:nvSpPr>
            <p:spPr bwMode="auto">
              <a:xfrm>
                <a:off x="41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183"/>
              <p:cNvSpPr/>
              <p:nvPr userDrawn="1"/>
            </p:nvSpPr>
            <p:spPr bwMode="auto">
              <a:xfrm>
                <a:off x="41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184"/>
              <p:cNvSpPr/>
              <p:nvPr userDrawn="1"/>
            </p:nvSpPr>
            <p:spPr bwMode="auto">
              <a:xfrm>
                <a:off x="41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185"/>
              <p:cNvSpPr/>
              <p:nvPr userDrawn="1"/>
            </p:nvSpPr>
            <p:spPr bwMode="auto">
              <a:xfrm>
                <a:off x="42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186"/>
              <p:cNvSpPr/>
              <p:nvPr userDrawn="1"/>
            </p:nvSpPr>
            <p:spPr bwMode="auto">
              <a:xfrm>
                <a:off x="42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187"/>
              <p:cNvSpPr/>
              <p:nvPr userDrawn="1"/>
            </p:nvSpPr>
            <p:spPr bwMode="auto">
              <a:xfrm>
                <a:off x="42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188"/>
              <p:cNvSpPr/>
              <p:nvPr userDrawn="1"/>
            </p:nvSpPr>
            <p:spPr bwMode="auto">
              <a:xfrm>
                <a:off x="42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189"/>
              <p:cNvSpPr/>
              <p:nvPr userDrawn="1"/>
            </p:nvSpPr>
            <p:spPr bwMode="auto">
              <a:xfrm>
                <a:off x="42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190"/>
              <p:cNvSpPr/>
              <p:nvPr userDrawn="1"/>
            </p:nvSpPr>
            <p:spPr bwMode="auto">
              <a:xfrm>
                <a:off x="426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191"/>
              <p:cNvSpPr/>
              <p:nvPr userDrawn="1"/>
            </p:nvSpPr>
            <p:spPr bwMode="auto">
              <a:xfrm>
                <a:off x="428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192"/>
              <p:cNvSpPr/>
              <p:nvPr userDrawn="1"/>
            </p:nvSpPr>
            <p:spPr bwMode="auto">
              <a:xfrm>
                <a:off x="42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Freeform 193"/>
              <p:cNvSpPr/>
              <p:nvPr userDrawn="1"/>
            </p:nvSpPr>
            <p:spPr bwMode="auto">
              <a:xfrm>
                <a:off x="43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194"/>
              <p:cNvSpPr/>
              <p:nvPr userDrawn="1"/>
            </p:nvSpPr>
            <p:spPr bwMode="auto">
              <a:xfrm>
                <a:off x="43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195"/>
              <p:cNvSpPr/>
              <p:nvPr userDrawn="1"/>
            </p:nvSpPr>
            <p:spPr bwMode="auto">
              <a:xfrm>
                <a:off x="43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Freeform 196"/>
              <p:cNvSpPr/>
              <p:nvPr userDrawn="1"/>
            </p:nvSpPr>
            <p:spPr bwMode="auto">
              <a:xfrm>
                <a:off x="43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Freeform 197"/>
              <p:cNvSpPr/>
              <p:nvPr userDrawn="1"/>
            </p:nvSpPr>
            <p:spPr bwMode="auto">
              <a:xfrm>
                <a:off x="43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Freeform 198"/>
              <p:cNvSpPr/>
              <p:nvPr userDrawn="1"/>
            </p:nvSpPr>
            <p:spPr bwMode="auto">
              <a:xfrm>
                <a:off x="437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Freeform 199"/>
              <p:cNvSpPr/>
              <p:nvPr userDrawn="1"/>
            </p:nvSpPr>
            <p:spPr bwMode="auto">
              <a:xfrm>
                <a:off x="438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Freeform 200"/>
              <p:cNvSpPr/>
              <p:nvPr userDrawn="1"/>
            </p:nvSpPr>
            <p:spPr bwMode="auto">
              <a:xfrm>
                <a:off x="440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Freeform 201"/>
              <p:cNvSpPr/>
              <p:nvPr userDrawn="1"/>
            </p:nvSpPr>
            <p:spPr bwMode="auto">
              <a:xfrm>
                <a:off x="441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Freeform 202"/>
              <p:cNvSpPr/>
              <p:nvPr userDrawn="1"/>
            </p:nvSpPr>
            <p:spPr bwMode="auto">
              <a:xfrm>
                <a:off x="442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Freeform 203"/>
              <p:cNvSpPr/>
              <p:nvPr userDrawn="1"/>
            </p:nvSpPr>
            <p:spPr bwMode="auto">
              <a:xfrm>
                <a:off x="44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Freeform 204"/>
              <p:cNvSpPr/>
              <p:nvPr userDrawn="1"/>
            </p:nvSpPr>
            <p:spPr bwMode="auto">
              <a:xfrm>
                <a:off x="44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5" name="Freeform 206"/>
            <p:cNvSpPr/>
            <p:nvPr userDrawn="1"/>
          </p:nvSpPr>
          <p:spPr bwMode="auto">
            <a:xfrm>
              <a:off x="70913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07"/>
            <p:cNvSpPr/>
            <p:nvPr userDrawn="1"/>
          </p:nvSpPr>
          <p:spPr bwMode="auto">
            <a:xfrm>
              <a:off x="71120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08"/>
            <p:cNvSpPr/>
            <p:nvPr userDrawn="1"/>
          </p:nvSpPr>
          <p:spPr bwMode="auto">
            <a:xfrm>
              <a:off x="71326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09"/>
            <p:cNvSpPr/>
            <p:nvPr userDrawn="1"/>
          </p:nvSpPr>
          <p:spPr bwMode="auto">
            <a:xfrm>
              <a:off x="71532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10"/>
            <p:cNvSpPr/>
            <p:nvPr userDrawn="1"/>
          </p:nvSpPr>
          <p:spPr bwMode="auto">
            <a:xfrm>
              <a:off x="71739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11"/>
            <p:cNvSpPr/>
            <p:nvPr userDrawn="1"/>
          </p:nvSpPr>
          <p:spPr bwMode="auto">
            <a:xfrm>
              <a:off x="719455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12"/>
            <p:cNvSpPr/>
            <p:nvPr userDrawn="1"/>
          </p:nvSpPr>
          <p:spPr bwMode="auto">
            <a:xfrm>
              <a:off x="722312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13"/>
            <p:cNvSpPr/>
            <p:nvPr userDrawn="1"/>
          </p:nvSpPr>
          <p:spPr bwMode="auto">
            <a:xfrm>
              <a:off x="72437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14"/>
            <p:cNvSpPr/>
            <p:nvPr userDrawn="1"/>
          </p:nvSpPr>
          <p:spPr bwMode="auto">
            <a:xfrm>
              <a:off x="72644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15"/>
            <p:cNvSpPr/>
            <p:nvPr userDrawn="1"/>
          </p:nvSpPr>
          <p:spPr bwMode="auto">
            <a:xfrm>
              <a:off x="72850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16"/>
            <p:cNvSpPr/>
            <p:nvPr userDrawn="1"/>
          </p:nvSpPr>
          <p:spPr bwMode="auto">
            <a:xfrm>
              <a:off x="73056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17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18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19"/>
            <p:cNvSpPr>
              <a:spLocks noEditPoints="1"/>
            </p:cNvSpPr>
            <p:nvPr userDrawn="1"/>
          </p:nvSpPr>
          <p:spPr bwMode="auto">
            <a:xfrm>
              <a:off x="10160000" y="4513263"/>
              <a:ext cx="636588" cy="342900"/>
            </a:xfrm>
            <a:custGeom>
              <a:avLst/>
              <a:gdLst>
                <a:gd name="T0" fmla="*/ 344 w 401"/>
                <a:gd name="T1" fmla="*/ 57 h 216"/>
                <a:gd name="T2" fmla="*/ 318 w 401"/>
                <a:gd name="T3" fmla="*/ 0 h 216"/>
                <a:gd name="T4" fmla="*/ 287 w 401"/>
                <a:gd name="T5" fmla="*/ 57 h 216"/>
                <a:gd name="T6" fmla="*/ 287 w 401"/>
                <a:gd name="T7" fmla="*/ 79 h 216"/>
                <a:gd name="T8" fmla="*/ 235 w 401"/>
                <a:gd name="T9" fmla="*/ 79 h 216"/>
                <a:gd name="T10" fmla="*/ 235 w 401"/>
                <a:gd name="T11" fmla="*/ 57 h 216"/>
                <a:gd name="T12" fmla="*/ 205 w 401"/>
                <a:gd name="T13" fmla="*/ 0 h 216"/>
                <a:gd name="T14" fmla="*/ 174 w 401"/>
                <a:gd name="T15" fmla="*/ 57 h 216"/>
                <a:gd name="T16" fmla="*/ 174 w 401"/>
                <a:gd name="T17" fmla="*/ 79 h 216"/>
                <a:gd name="T18" fmla="*/ 118 w 401"/>
                <a:gd name="T19" fmla="*/ 79 h 216"/>
                <a:gd name="T20" fmla="*/ 118 w 401"/>
                <a:gd name="T21" fmla="*/ 57 h 216"/>
                <a:gd name="T22" fmla="*/ 87 w 401"/>
                <a:gd name="T23" fmla="*/ 0 h 216"/>
                <a:gd name="T24" fmla="*/ 57 w 401"/>
                <a:gd name="T25" fmla="*/ 57 h 216"/>
                <a:gd name="T26" fmla="*/ 57 w 401"/>
                <a:gd name="T27" fmla="*/ 79 h 216"/>
                <a:gd name="T28" fmla="*/ 74 w 401"/>
                <a:gd name="T29" fmla="*/ 136 h 216"/>
                <a:gd name="T30" fmla="*/ 104 w 401"/>
                <a:gd name="T31" fmla="*/ 216 h 216"/>
                <a:gd name="T32" fmla="*/ 118 w 401"/>
                <a:gd name="T33" fmla="*/ 136 h 216"/>
                <a:gd name="T34" fmla="*/ 192 w 401"/>
                <a:gd name="T35" fmla="*/ 136 h 216"/>
                <a:gd name="T36" fmla="*/ 218 w 401"/>
                <a:gd name="T37" fmla="*/ 216 h 216"/>
                <a:gd name="T38" fmla="*/ 226 w 401"/>
                <a:gd name="T39" fmla="*/ 136 h 216"/>
                <a:gd name="T40" fmla="*/ 300 w 401"/>
                <a:gd name="T41" fmla="*/ 136 h 216"/>
                <a:gd name="T42" fmla="*/ 331 w 401"/>
                <a:gd name="T43" fmla="*/ 216 h 216"/>
                <a:gd name="T44" fmla="*/ 401 w 401"/>
                <a:gd name="T45" fmla="*/ 136 h 216"/>
                <a:gd name="T46" fmla="*/ 370 w 401"/>
                <a:gd name="T47" fmla="*/ 79 h 216"/>
                <a:gd name="T48" fmla="*/ 96 w 401"/>
                <a:gd name="T49" fmla="*/ 207 h 216"/>
                <a:gd name="T50" fmla="*/ 83 w 401"/>
                <a:gd name="T51" fmla="*/ 132 h 216"/>
                <a:gd name="T52" fmla="*/ 78 w 401"/>
                <a:gd name="T53" fmla="*/ 70 h 216"/>
                <a:gd name="T54" fmla="*/ 78 w 401"/>
                <a:gd name="T55" fmla="*/ 48 h 216"/>
                <a:gd name="T56" fmla="*/ 87 w 401"/>
                <a:gd name="T57" fmla="*/ 13 h 216"/>
                <a:gd name="T58" fmla="*/ 100 w 401"/>
                <a:gd name="T59" fmla="*/ 48 h 216"/>
                <a:gd name="T60" fmla="*/ 100 w 401"/>
                <a:gd name="T61" fmla="*/ 70 h 216"/>
                <a:gd name="T62" fmla="*/ 126 w 401"/>
                <a:gd name="T63" fmla="*/ 132 h 216"/>
                <a:gd name="T64" fmla="*/ 135 w 401"/>
                <a:gd name="T65" fmla="*/ 132 h 216"/>
                <a:gd name="T66" fmla="*/ 157 w 401"/>
                <a:gd name="T67" fmla="*/ 132 h 216"/>
                <a:gd name="T68" fmla="*/ 213 w 401"/>
                <a:gd name="T69" fmla="*/ 132 h 216"/>
                <a:gd name="T70" fmla="*/ 196 w 401"/>
                <a:gd name="T71" fmla="*/ 207 h 216"/>
                <a:gd name="T72" fmla="*/ 165 w 401"/>
                <a:gd name="T73" fmla="*/ 132 h 216"/>
                <a:gd name="T74" fmla="*/ 196 w 401"/>
                <a:gd name="T75" fmla="*/ 70 h 216"/>
                <a:gd name="T76" fmla="*/ 192 w 401"/>
                <a:gd name="T77" fmla="*/ 48 h 216"/>
                <a:gd name="T78" fmla="*/ 205 w 401"/>
                <a:gd name="T79" fmla="*/ 13 h 216"/>
                <a:gd name="T80" fmla="*/ 218 w 401"/>
                <a:gd name="T81" fmla="*/ 48 h 216"/>
                <a:gd name="T82" fmla="*/ 218 w 401"/>
                <a:gd name="T83" fmla="*/ 70 h 216"/>
                <a:gd name="T84" fmla="*/ 235 w 401"/>
                <a:gd name="T85" fmla="*/ 132 h 216"/>
                <a:gd name="T86" fmla="*/ 248 w 401"/>
                <a:gd name="T87" fmla="*/ 132 h 216"/>
                <a:gd name="T88" fmla="*/ 274 w 401"/>
                <a:gd name="T89" fmla="*/ 132 h 216"/>
                <a:gd name="T90" fmla="*/ 383 w 401"/>
                <a:gd name="T91" fmla="*/ 132 h 216"/>
                <a:gd name="T92" fmla="*/ 322 w 401"/>
                <a:gd name="T93" fmla="*/ 207 h 216"/>
                <a:gd name="T94" fmla="*/ 309 w 401"/>
                <a:gd name="T95" fmla="*/ 132 h 216"/>
                <a:gd name="T96" fmla="*/ 266 w 401"/>
                <a:gd name="T97" fmla="*/ 110 h 216"/>
                <a:gd name="T98" fmla="*/ 283 w 401"/>
                <a:gd name="T99" fmla="*/ 70 h 216"/>
                <a:gd name="T100" fmla="*/ 283 w 401"/>
                <a:gd name="T101" fmla="*/ 48 h 216"/>
                <a:gd name="T102" fmla="*/ 348 w 401"/>
                <a:gd name="T103" fmla="*/ 48 h 216"/>
                <a:gd name="T104" fmla="*/ 348 w 401"/>
                <a:gd name="T105" fmla="*/ 70 h 216"/>
                <a:gd name="T106" fmla="*/ 383 w 401"/>
                <a:gd name="T107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1" h="216">
                  <a:moveTo>
                    <a:pt x="370" y="79"/>
                  </a:moveTo>
                  <a:lnTo>
                    <a:pt x="344" y="57"/>
                  </a:lnTo>
                  <a:lnTo>
                    <a:pt x="370" y="57"/>
                  </a:lnTo>
                  <a:lnTo>
                    <a:pt x="318" y="0"/>
                  </a:lnTo>
                  <a:lnTo>
                    <a:pt x="261" y="57"/>
                  </a:lnTo>
                  <a:lnTo>
                    <a:pt x="287" y="57"/>
                  </a:lnTo>
                  <a:lnTo>
                    <a:pt x="261" y="79"/>
                  </a:lnTo>
                  <a:lnTo>
                    <a:pt x="287" y="79"/>
                  </a:lnTo>
                  <a:lnTo>
                    <a:pt x="261" y="105"/>
                  </a:lnTo>
                  <a:lnTo>
                    <a:pt x="235" y="79"/>
                  </a:lnTo>
                  <a:lnTo>
                    <a:pt x="257" y="79"/>
                  </a:lnTo>
                  <a:lnTo>
                    <a:pt x="235" y="57"/>
                  </a:lnTo>
                  <a:lnTo>
                    <a:pt x="257" y="57"/>
                  </a:lnTo>
                  <a:lnTo>
                    <a:pt x="205" y="0"/>
                  </a:lnTo>
                  <a:lnTo>
                    <a:pt x="152" y="57"/>
                  </a:lnTo>
                  <a:lnTo>
                    <a:pt x="174" y="57"/>
                  </a:lnTo>
                  <a:lnTo>
                    <a:pt x="152" y="79"/>
                  </a:lnTo>
                  <a:lnTo>
                    <a:pt x="174" y="79"/>
                  </a:lnTo>
                  <a:lnTo>
                    <a:pt x="148" y="110"/>
                  </a:lnTo>
                  <a:lnTo>
                    <a:pt x="118" y="79"/>
                  </a:lnTo>
                  <a:lnTo>
                    <a:pt x="139" y="79"/>
                  </a:lnTo>
                  <a:lnTo>
                    <a:pt x="118" y="57"/>
                  </a:lnTo>
                  <a:lnTo>
                    <a:pt x="139" y="57"/>
                  </a:lnTo>
                  <a:lnTo>
                    <a:pt x="87" y="0"/>
                  </a:lnTo>
                  <a:lnTo>
                    <a:pt x="35" y="57"/>
                  </a:lnTo>
                  <a:lnTo>
                    <a:pt x="57" y="57"/>
                  </a:lnTo>
                  <a:lnTo>
                    <a:pt x="35" y="79"/>
                  </a:lnTo>
                  <a:lnTo>
                    <a:pt x="57" y="79"/>
                  </a:lnTo>
                  <a:lnTo>
                    <a:pt x="0" y="136"/>
                  </a:lnTo>
                  <a:lnTo>
                    <a:pt x="74" y="136"/>
                  </a:lnTo>
                  <a:lnTo>
                    <a:pt x="74" y="216"/>
                  </a:lnTo>
                  <a:lnTo>
                    <a:pt x="104" y="216"/>
                  </a:lnTo>
                  <a:lnTo>
                    <a:pt x="104" y="136"/>
                  </a:lnTo>
                  <a:lnTo>
                    <a:pt x="118" y="136"/>
                  </a:lnTo>
                  <a:lnTo>
                    <a:pt x="174" y="136"/>
                  </a:lnTo>
                  <a:lnTo>
                    <a:pt x="192" y="136"/>
                  </a:lnTo>
                  <a:lnTo>
                    <a:pt x="192" y="216"/>
                  </a:lnTo>
                  <a:lnTo>
                    <a:pt x="218" y="216"/>
                  </a:lnTo>
                  <a:lnTo>
                    <a:pt x="218" y="136"/>
                  </a:lnTo>
                  <a:lnTo>
                    <a:pt x="226" y="136"/>
                  </a:lnTo>
                  <a:lnTo>
                    <a:pt x="292" y="136"/>
                  </a:lnTo>
                  <a:lnTo>
                    <a:pt x="300" y="136"/>
                  </a:lnTo>
                  <a:lnTo>
                    <a:pt x="300" y="216"/>
                  </a:lnTo>
                  <a:lnTo>
                    <a:pt x="331" y="216"/>
                  </a:lnTo>
                  <a:lnTo>
                    <a:pt x="331" y="136"/>
                  </a:lnTo>
                  <a:lnTo>
                    <a:pt x="401" y="136"/>
                  </a:lnTo>
                  <a:lnTo>
                    <a:pt x="344" y="79"/>
                  </a:lnTo>
                  <a:lnTo>
                    <a:pt x="370" y="79"/>
                  </a:lnTo>
                  <a:close/>
                  <a:moveTo>
                    <a:pt x="96" y="132"/>
                  </a:moveTo>
                  <a:lnTo>
                    <a:pt x="96" y="207"/>
                  </a:lnTo>
                  <a:lnTo>
                    <a:pt x="83" y="207"/>
                  </a:lnTo>
                  <a:lnTo>
                    <a:pt x="83" y="132"/>
                  </a:lnTo>
                  <a:lnTo>
                    <a:pt x="17" y="132"/>
                  </a:lnTo>
                  <a:lnTo>
                    <a:pt x="78" y="70"/>
                  </a:lnTo>
                  <a:lnTo>
                    <a:pt x="52" y="70"/>
                  </a:lnTo>
                  <a:lnTo>
                    <a:pt x="78" y="48"/>
                  </a:lnTo>
                  <a:lnTo>
                    <a:pt x="52" y="48"/>
                  </a:lnTo>
                  <a:lnTo>
                    <a:pt x="87" y="13"/>
                  </a:lnTo>
                  <a:lnTo>
                    <a:pt x="122" y="48"/>
                  </a:lnTo>
                  <a:lnTo>
                    <a:pt x="100" y="48"/>
                  </a:lnTo>
                  <a:lnTo>
                    <a:pt x="122" y="70"/>
                  </a:lnTo>
                  <a:lnTo>
                    <a:pt x="100" y="70"/>
                  </a:lnTo>
                  <a:lnTo>
                    <a:pt x="139" y="114"/>
                  </a:lnTo>
                  <a:lnTo>
                    <a:pt x="126" y="132"/>
                  </a:lnTo>
                  <a:lnTo>
                    <a:pt x="96" y="132"/>
                  </a:lnTo>
                  <a:close/>
                  <a:moveTo>
                    <a:pt x="135" y="132"/>
                  </a:moveTo>
                  <a:lnTo>
                    <a:pt x="148" y="119"/>
                  </a:lnTo>
                  <a:lnTo>
                    <a:pt x="157" y="132"/>
                  </a:lnTo>
                  <a:lnTo>
                    <a:pt x="135" y="132"/>
                  </a:lnTo>
                  <a:close/>
                  <a:moveTo>
                    <a:pt x="213" y="132"/>
                  </a:moveTo>
                  <a:lnTo>
                    <a:pt x="213" y="207"/>
                  </a:lnTo>
                  <a:lnTo>
                    <a:pt x="196" y="207"/>
                  </a:lnTo>
                  <a:lnTo>
                    <a:pt x="196" y="132"/>
                  </a:lnTo>
                  <a:lnTo>
                    <a:pt x="165" y="132"/>
                  </a:lnTo>
                  <a:lnTo>
                    <a:pt x="152" y="114"/>
                  </a:lnTo>
                  <a:lnTo>
                    <a:pt x="196" y="70"/>
                  </a:lnTo>
                  <a:lnTo>
                    <a:pt x="170" y="70"/>
                  </a:lnTo>
                  <a:lnTo>
                    <a:pt x="192" y="48"/>
                  </a:lnTo>
                  <a:lnTo>
                    <a:pt x="170" y="48"/>
                  </a:lnTo>
                  <a:lnTo>
                    <a:pt x="205" y="13"/>
                  </a:lnTo>
                  <a:lnTo>
                    <a:pt x="239" y="48"/>
                  </a:lnTo>
                  <a:lnTo>
                    <a:pt x="218" y="48"/>
                  </a:lnTo>
                  <a:lnTo>
                    <a:pt x="239" y="70"/>
                  </a:lnTo>
                  <a:lnTo>
                    <a:pt x="218" y="70"/>
                  </a:lnTo>
                  <a:lnTo>
                    <a:pt x="253" y="110"/>
                  </a:lnTo>
                  <a:lnTo>
                    <a:pt x="235" y="132"/>
                  </a:lnTo>
                  <a:lnTo>
                    <a:pt x="213" y="132"/>
                  </a:lnTo>
                  <a:close/>
                  <a:moveTo>
                    <a:pt x="248" y="132"/>
                  </a:moveTo>
                  <a:lnTo>
                    <a:pt x="261" y="119"/>
                  </a:lnTo>
                  <a:lnTo>
                    <a:pt x="274" y="132"/>
                  </a:lnTo>
                  <a:lnTo>
                    <a:pt x="248" y="132"/>
                  </a:lnTo>
                  <a:close/>
                  <a:moveTo>
                    <a:pt x="383" y="132"/>
                  </a:moveTo>
                  <a:lnTo>
                    <a:pt x="322" y="132"/>
                  </a:lnTo>
                  <a:lnTo>
                    <a:pt x="322" y="207"/>
                  </a:lnTo>
                  <a:lnTo>
                    <a:pt x="309" y="207"/>
                  </a:lnTo>
                  <a:lnTo>
                    <a:pt x="309" y="132"/>
                  </a:lnTo>
                  <a:lnTo>
                    <a:pt x="283" y="132"/>
                  </a:lnTo>
                  <a:lnTo>
                    <a:pt x="266" y="110"/>
                  </a:lnTo>
                  <a:lnTo>
                    <a:pt x="305" y="70"/>
                  </a:lnTo>
                  <a:lnTo>
                    <a:pt x="283" y="70"/>
                  </a:lnTo>
                  <a:lnTo>
                    <a:pt x="305" y="48"/>
                  </a:lnTo>
                  <a:lnTo>
                    <a:pt x="283" y="48"/>
                  </a:lnTo>
                  <a:lnTo>
                    <a:pt x="318" y="13"/>
                  </a:lnTo>
                  <a:lnTo>
                    <a:pt x="348" y="48"/>
                  </a:lnTo>
                  <a:lnTo>
                    <a:pt x="327" y="48"/>
                  </a:lnTo>
                  <a:lnTo>
                    <a:pt x="348" y="70"/>
                  </a:lnTo>
                  <a:lnTo>
                    <a:pt x="327" y="70"/>
                  </a:lnTo>
                  <a:lnTo>
                    <a:pt x="38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20"/>
            <p:cNvSpPr>
              <a:spLocks noEditPoints="1"/>
            </p:cNvSpPr>
            <p:nvPr userDrawn="1"/>
          </p:nvSpPr>
          <p:spPr bwMode="auto">
            <a:xfrm>
              <a:off x="7843838" y="4400550"/>
              <a:ext cx="2268538" cy="447675"/>
            </a:xfrm>
            <a:custGeom>
              <a:avLst/>
              <a:gdLst>
                <a:gd name="T0" fmla="*/ 91 w 328"/>
                <a:gd name="T1" fmla="*/ 0 h 64"/>
                <a:gd name="T2" fmla="*/ 124 w 328"/>
                <a:gd name="T3" fmla="*/ 59 h 64"/>
                <a:gd name="T4" fmla="*/ 328 w 328"/>
                <a:gd name="T5" fmla="*/ 63 h 64"/>
                <a:gd name="T6" fmla="*/ 327 w 328"/>
                <a:gd name="T7" fmla="*/ 2 h 64"/>
                <a:gd name="T8" fmla="*/ 193 w 328"/>
                <a:gd name="T9" fmla="*/ 21 h 64"/>
                <a:gd name="T10" fmla="*/ 123 w 328"/>
                <a:gd name="T11" fmla="*/ 57 h 64"/>
                <a:gd name="T12" fmla="*/ 113 w 328"/>
                <a:gd name="T13" fmla="*/ 5 h 64"/>
                <a:gd name="T14" fmla="*/ 150 w 328"/>
                <a:gd name="T15" fmla="*/ 19 h 64"/>
                <a:gd name="T16" fmla="*/ 140 w 328"/>
                <a:gd name="T17" fmla="*/ 20 h 64"/>
                <a:gd name="T18" fmla="*/ 132 w 328"/>
                <a:gd name="T19" fmla="*/ 10 h 64"/>
                <a:gd name="T20" fmla="*/ 188 w 328"/>
                <a:gd name="T21" fmla="*/ 15 h 64"/>
                <a:gd name="T22" fmla="*/ 191 w 328"/>
                <a:gd name="T23" fmla="*/ 49 h 64"/>
                <a:gd name="T24" fmla="*/ 134 w 328"/>
                <a:gd name="T25" fmla="*/ 38 h 64"/>
                <a:gd name="T26" fmla="*/ 139 w 328"/>
                <a:gd name="T27" fmla="*/ 40 h 64"/>
                <a:gd name="T28" fmla="*/ 155 w 328"/>
                <a:gd name="T29" fmla="*/ 38 h 64"/>
                <a:gd name="T30" fmla="*/ 156 w 328"/>
                <a:gd name="T31" fmla="*/ 38 h 64"/>
                <a:gd name="T32" fmla="*/ 172 w 328"/>
                <a:gd name="T33" fmla="*/ 40 h 64"/>
                <a:gd name="T34" fmla="*/ 179 w 328"/>
                <a:gd name="T35" fmla="*/ 38 h 64"/>
                <a:gd name="T36" fmla="*/ 185 w 328"/>
                <a:gd name="T37" fmla="*/ 40 h 64"/>
                <a:gd name="T38" fmla="*/ 180 w 328"/>
                <a:gd name="T39" fmla="*/ 36 h 64"/>
                <a:gd name="T40" fmla="*/ 178 w 328"/>
                <a:gd name="T41" fmla="*/ 36 h 64"/>
                <a:gd name="T42" fmla="*/ 162 w 328"/>
                <a:gd name="T43" fmla="*/ 33 h 64"/>
                <a:gd name="T44" fmla="*/ 155 w 328"/>
                <a:gd name="T45" fmla="*/ 36 h 64"/>
                <a:gd name="T46" fmla="*/ 149 w 328"/>
                <a:gd name="T47" fmla="*/ 33 h 64"/>
                <a:gd name="T48" fmla="*/ 134 w 328"/>
                <a:gd name="T49" fmla="*/ 36 h 64"/>
                <a:gd name="T50" fmla="*/ 138 w 328"/>
                <a:gd name="T51" fmla="*/ 42 h 64"/>
                <a:gd name="T52" fmla="*/ 149 w 328"/>
                <a:gd name="T53" fmla="*/ 42 h 64"/>
                <a:gd name="T54" fmla="*/ 157 w 328"/>
                <a:gd name="T55" fmla="*/ 45 h 64"/>
                <a:gd name="T56" fmla="*/ 162 w 328"/>
                <a:gd name="T57" fmla="*/ 45 h 64"/>
                <a:gd name="T58" fmla="*/ 177 w 328"/>
                <a:gd name="T59" fmla="*/ 42 h 64"/>
                <a:gd name="T60" fmla="*/ 179 w 328"/>
                <a:gd name="T61" fmla="*/ 42 h 64"/>
                <a:gd name="T62" fmla="*/ 180 w 328"/>
                <a:gd name="T63" fmla="*/ 29 h 64"/>
                <a:gd name="T64" fmla="*/ 172 w 328"/>
                <a:gd name="T65" fmla="*/ 31 h 64"/>
                <a:gd name="T66" fmla="*/ 166 w 328"/>
                <a:gd name="T67" fmla="*/ 29 h 64"/>
                <a:gd name="T68" fmla="*/ 154 w 328"/>
                <a:gd name="T69" fmla="*/ 31 h 64"/>
                <a:gd name="T70" fmla="*/ 148 w 328"/>
                <a:gd name="T71" fmla="*/ 29 h 64"/>
                <a:gd name="T72" fmla="*/ 133 w 328"/>
                <a:gd name="T73" fmla="*/ 31 h 64"/>
                <a:gd name="T74" fmla="*/ 123 w 328"/>
                <a:gd name="T75" fmla="*/ 7 h 64"/>
                <a:gd name="T76" fmla="*/ 135 w 328"/>
                <a:gd name="T77" fmla="*/ 50 h 64"/>
                <a:gd name="T78" fmla="*/ 198 w 328"/>
                <a:gd name="T79" fmla="*/ 56 h 64"/>
                <a:gd name="T80" fmla="*/ 203 w 328"/>
                <a:gd name="T81" fmla="*/ 62 h 64"/>
                <a:gd name="T82" fmla="*/ 215 w 328"/>
                <a:gd name="T83" fmla="*/ 6 h 64"/>
                <a:gd name="T84" fmla="*/ 217 w 328"/>
                <a:gd name="T85" fmla="*/ 5 h 64"/>
                <a:gd name="T86" fmla="*/ 230 w 328"/>
                <a:gd name="T87" fmla="*/ 62 h 64"/>
                <a:gd name="T88" fmla="*/ 236 w 328"/>
                <a:gd name="T89" fmla="*/ 2 h 64"/>
                <a:gd name="T90" fmla="*/ 241 w 328"/>
                <a:gd name="T91" fmla="*/ 62 h 64"/>
                <a:gd name="T92" fmla="*/ 254 w 328"/>
                <a:gd name="T93" fmla="*/ 2 h 64"/>
                <a:gd name="T94" fmla="*/ 256 w 328"/>
                <a:gd name="T95" fmla="*/ 2 h 64"/>
                <a:gd name="T96" fmla="*/ 268 w 328"/>
                <a:gd name="T97" fmla="*/ 62 h 64"/>
                <a:gd name="T98" fmla="*/ 275 w 328"/>
                <a:gd name="T99" fmla="*/ 2 h 64"/>
                <a:gd name="T100" fmla="*/ 280 w 328"/>
                <a:gd name="T101" fmla="*/ 62 h 64"/>
                <a:gd name="T102" fmla="*/ 292 w 328"/>
                <a:gd name="T103" fmla="*/ 2 h 64"/>
                <a:gd name="T104" fmla="*/ 294 w 328"/>
                <a:gd name="T105" fmla="*/ 2 h 64"/>
                <a:gd name="T106" fmla="*/ 307 w 328"/>
                <a:gd name="T107" fmla="*/ 62 h 64"/>
                <a:gd name="T108" fmla="*/ 313 w 328"/>
                <a:gd name="T109" fmla="*/ 2 h 64"/>
                <a:gd name="T110" fmla="*/ 318 w 328"/>
                <a:gd name="T111" fmla="*/ 62 h 64"/>
                <a:gd name="T112" fmla="*/ 132 w 328"/>
                <a:gd name="T113" fmla="*/ 27 h 64"/>
                <a:gd name="T114" fmla="*/ 113 w 328"/>
                <a:gd name="T115" fmla="*/ 62 h 64"/>
                <a:gd name="T116" fmla="*/ 2 w 328"/>
                <a:gd name="T117" fmla="*/ 2 h 64"/>
                <a:gd name="T118" fmla="*/ 129 w 328"/>
                <a:gd name="T119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8" h="64">
                  <a:moveTo>
                    <a:pt x="32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01" y="3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69" y="19"/>
                    <a:pt x="162" y="19"/>
                    <a:pt x="155" y="19"/>
                  </a:cubicBezTo>
                  <a:cubicBezTo>
                    <a:pt x="150" y="15"/>
                    <a:pt x="145" y="13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16" y="2"/>
                    <a:pt x="91" y="0"/>
                    <a:pt x="9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8" y="64"/>
                    <a:pt x="118" y="64"/>
                    <a:pt x="119" y="6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4"/>
                    <a:pt x="202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1"/>
                    <a:pt x="328" y="1"/>
                    <a:pt x="328" y="1"/>
                  </a:cubicBezTo>
                  <a:cubicBezTo>
                    <a:pt x="328" y="0"/>
                    <a:pt x="328" y="0"/>
                    <a:pt x="328" y="0"/>
                  </a:cubicBezTo>
                  <a:close/>
                  <a:moveTo>
                    <a:pt x="327" y="62"/>
                  </a:moveTo>
                  <a:cubicBezTo>
                    <a:pt x="323" y="62"/>
                    <a:pt x="323" y="62"/>
                    <a:pt x="323" y="6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327" y="2"/>
                    <a:pt x="327" y="2"/>
                    <a:pt x="327" y="2"/>
                  </a:cubicBezTo>
                  <a:lnTo>
                    <a:pt x="327" y="62"/>
                  </a:lnTo>
                  <a:close/>
                  <a:moveTo>
                    <a:pt x="193" y="51"/>
                  </a:moveTo>
                  <a:cubicBezTo>
                    <a:pt x="193" y="51"/>
                    <a:pt x="193" y="51"/>
                    <a:pt x="193" y="5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4" y="22"/>
                    <a:pt x="194" y="22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4" y="12"/>
                    <a:pt x="195" y="12"/>
                    <a:pt x="196" y="11"/>
                  </a:cubicBezTo>
                  <a:cubicBezTo>
                    <a:pt x="196" y="54"/>
                    <a:pt x="196" y="54"/>
                    <a:pt x="196" y="54"/>
                  </a:cubicBezTo>
                  <a:lnTo>
                    <a:pt x="193" y="51"/>
                  </a:lnTo>
                  <a:close/>
                  <a:moveTo>
                    <a:pt x="107" y="4"/>
                  </a:moveTo>
                  <a:cubicBezTo>
                    <a:pt x="108" y="4"/>
                    <a:pt x="110" y="4"/>
                    <a:pt x="111" y="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7"/>
                    <a:pt x="123" y="57"/>
                    <a:pt x="123" y="57"/>
                  </a:cubicBezTo>
                  <a:lnTo>
                    <a:pt x="107" y="4"/>
                  </a:lnTo>
                  <a:close/>
                  <a:moveTo>
                    <a:pt x="122" y="59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4" y="3"/>
                    <a:pt x="105" y="3"/>
                  </a:cubicBezTo>
                  <a:lnTo>
                    <a:pt x="122" y="59"/>
                  </a:lnTo>
                  <a:close/>
                  <a:moveTo>
                    <a:pt x="127" y="54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27" y="54"/>
                  </a:lnTo>
                  <a:close/>
                  <a:moveTo>
                    <a:pt x="147" y="19"/>
                  </a:moveTo>
                  <a:cubicBezTo>
                    <a:pt x="145" y="15"/>
                    <a:pt x="145" y="15"/>
                    <a:pt x="145" y="15"/>
                  </a:cubicBezTo>
                  <a:cubicBezTo>
                    <a:pt x="147" y="16"/>
                    <a:pt x="148" y="16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19"/>
                    <a:pt x="150" y="19"/>
                  </a:cubicBezTo>
                  <a:cubicBezTo>
                    <a:pt x="149" y="19"/>
                    <a:pt x="148" y="19"/>
                    <a:pt x="147" y="19"/>
                  </a:cubicBezTo>
                  <a:close/>
                  <a:moveTo>
                    <a:pt x="145" y="19"/>
                  </a:moveTo>
                  <a:cubicBezTo>
                    <a:pt x="144" y="19"/>
                    <a:pt x="143" y="20"/>
                    <a:pt x="142" y="2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1" y="13"/>
                    <a:pt x="142" y="14"/>
                    <a:pt x="143" y="14"/>
                  </a:cubicBezTo>
                  <a:cubicBezTo>
                    <a:pt x="143" y="14"/>
                    <a:pt x="143" y="15"/>
                    <a:pt x="143" y="15"/>
                  </a:cubicBezTo>
                  <a:lnTo>
                    <a:pt x="145" y="19"/>
                  </a:lnTo>
                  <a:close/>
                  <a:moveTo>
                    <a:pt x="140" y="20"/>
                  </a:moveTo>
                  <a:cubicBezTo>
                    <a:pt x="139" y="20"/>
                    <a:pt x="138" y="20"/>
                    <a:pt x="137" y="20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6" y="11"/>
                    <a:pt x="138" y="12"/>
                  </a:cubicBezTo>
                  <a:lnTo>
                    <a:pt x="140" y="20"/>
                  </a:lnTo>
                  <a:close/>
                  <a:moveTo>
                    <a:pt x="135" y="20"/>
                  </a:moveTo>
                  <a:cubicBezTo>
                    <a:pt x="134" y="20"/>
                    <a:pt x="133" y="20"/>
                    <a:pt x="132" y="2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30" y="9"/>
                    <a:pt x="131" y="10"/>
                    <a:pt x="132" y="10"/>
                  </a:cubicBezTo>
                  <a:lnTo>
                    <a:pt x="135" y="20"/>
                  </a:lnTo>
                  <a:close/>
                  <a:moveTo>
                    <a:pt x="183" y="20"/>
                  </a:moveTo>
                  <a:cubicBezTo>
                    <a:pt x="183" y="17"/>
                    <a:pt x="183" y="17"/>
                    <a:pt x="183" y="17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4" y="16"/>
                    <a:pt x="185" y="16"/>
                    <a:pt x="186" y="15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lose/>
                  <a:moveTo>
                    <a:pt x="188" y="15"/>
                  </a:moveTo>
                  <a:cubicBezTo>
                    <a:pt x="189" y="14"/>
                    <a:pt x="190" y="14"/>
                    <a:pt x="191" y="13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89" y="20"/>
                    <a:pt x="188" y="20"/>
                  </a:cubicBezTo>
                  <a:lnTo>
                    <a:pt x="188" y="15"/>
                  </a:lnTo>
                  <a:close/>
                  <a:moveTo>
                    <a:pt x="189" y="46"/>
                  </a:moveTo>
                  <a:cubicBezTo>
                    <a:pt x="189" y="46"/>
                    <a:pt x="189" y="46"/>
                    <a:pt x="189" y="46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49"/>
                    <a:pt x="191" y="49"/>
                    <a:pt x="191" y="49"/>
                  </a:cubicBezTo>
                  <a:lnTo>
                    <a:pt x="189" y="46"/>
                  </a:lnTo>
                  <a:close/>
                  <a:moveTo>
                    <a:pt x="184" y="45"/>
                  </a:moveTo>
                  <a:cubicBezTo>
                    <a:pt x="185" y="42"/>
                    <a:pt x="185" y="42"/>
                    <a:pt x="185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7" y="45"/>
                    <a:pt x="187" y="45"/>
                    <a:pt x="187" y="45"/>
                  </a:cubicBezTo>
                  <a:cubicBezTo>
                    <a:pt x="187" y="45"/>
                    <a:pt x="187" y="45"/>
                    <a:pt x="187" y="45"/>
                  </a:cubicBezTo>
                  <a:lnTo>
                    <a:pt x="184" y="45"/>
                  </a:lnTo>
                  <a:close/>
                  <a:moveTo>
                    <a:pt x="134" y="38"/>
                  </a:moveTo>
                  <a:cubicBezTo>
                    <a:pt x="137" y="38"/>
                    <a:pt x="137" y="38"/>
                    <a:pt x="137" y="38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5" y="40"/>
                    <a:pt x="135" y="40"/>
                    <a:pt x="135" y="40"/>
                  </a:cubicBezTo>
                  <a:lnTo>
                    <a:pt x="134" y="38"/>
                  </a:lnTo>
                  <a:close/>
                  <a:moveTo>
                    <a:pt x="139" y="38"/>
                  </a:moveTo>
                  <a:cubicBezTo>
                    <a:pt x="143" y="38"/>
                    <a:pt x="143" y="38"/>
                    <a:pt x="143" y="38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9" y="38"/>
                  </a:lnTo>
                  <a:close/>
                  <a:moveTo>
                    <a:pt x="145" y="38"/>
                  </a:moveTo>
                  <a:cubicBezTo>
                    <a:pt x="149" y="38"/>
                    <a:pt x="149" y="38"/>
                    <a:pt x="149" y="38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5" y="40"/>
                    <a:pt x="145" y="40"/>
                    <a:pt x="145" y="40"/>
                  </a:cubicBezTo>
                  <a:lnTo>
                    <a:pt x="145" y="38"/>
                  </a:lnTo>
                  <a:close/>
                  <a:moveTo>
                    <a:pt x="151" y="38"/>
                  </a:moveTo>
                  <a:cubicBezTo>
                    <a:pt x="155" y="38"/>
                    <a:pt x="155" y="38"/>
                    <a:pt x="155" y="38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1" y="40"/>
                    <a:pt x="151" y="40"/>
                    <a:pt x="151" y="40"/>
                  </a:cubicBezTo>
                  <a:lnTo>
                    <a:pt x="151" y="38"/>
                  </a:lnTo>
                  <a:close/>
                  <a:moveTo>
                    <a:pt x="156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6" y="40"/>
                    <a:pt x="156" y="40"/>
                    <a:pt x="156" y="40"/>
                  </a:cubicBezTo>
                  <a:lnTo>
                    <a:pt x="156" y="38"/>
                  </a:lnTo>
                  <a:close/>
                  <a:moveTo>
                    <a:pt x="162" y="38"/>
                  </a:moveTo>
                  <a:cubicBezTo>
                    <a:pt x="166" y="38"/>
                    <a:pt x="166" y="38"/>
                    <a:pt x="166" y="38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2" y="40"/>
                    <a:pt x="162" y="40"/>
                    <a:pt x="162" y="40"/>
                  </a:cubicBezTo>
                  <a:lnTo>
                    <a:pt x="162" y="38"/>
                  </a:lnTo>
                  <a:close/>
                  <a:moveTo>
                    <a:pt x="168" y="38"/>
                  </a:moveTo>
                  <a:cubicBezTo>
                    <a:pt x="172" y="38"/>
                    <a:pt x="172" y="38"/>
                    <a:pt x="172" y="38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68" y="40"/>
                    <a:pt x="168" y="40"/>
                    <a:pt x="168" y="40"/>
                  </a:cubicBezTo>
                  <a:lnTo>
                    <a:pt x="168" y="38"/>
                  </a:lnTo>
                  <a:close/>
                  <a:moveTo>
                    <a:pt x="174" y="38"/>
                  </a:move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4" y="40"/>
                    <a:pt x="174" y="40"/>
                    <a:pt x="174" y="40"/>
                  </a:cubicBezTo>
                  <a:lnTo>
                    <a:pt x="174" y="38"/>
                  </a:lnTo>
                  <a:close/>
                  <a:moveTo>
                    <a:pt x="179" y="38"/>
                  </a:moveTo>
                  <a:cubicBezTo>
                    <a:pt x="183" y="38"/>
                    <a:pt x="183" y="38"/>
                    <a:pt x="183" y="38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79" y="40"/>
                    <a:pt x="179" y="40"/>
                    <a:pt x="179" y="40"/>
                  </a:cubicBezTo>
                  <a:lnTo>
                    <a:pt x="179" y="38"/>
                  </a:lnTo>
                  <a:close/>
                  <a:moveTo>
                    <a:pt x="185" y="38"/>
                  </a:moveTo>
                  <a:cubicBezTo>
                    <a:pt x="189" y="38"/>
                    <a:pt x="189" y="38"/>
                    <a:pt x="189" y="38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5" y="40"/>
                    <a:pt x="185" y="40"/>
                    <a:pt x="185" y="40"/>
                  </a:cubicBezTo>
                  <a:lnTo>
                    <a:pt x="185" y="38"/>
                  </a:lnTo>
                  <a:close/>
                  <a:moveTo>
                    <a:pt x="189" y="36"/>
                  </a:moveTo>
                  <a:cubicBezTo>
                    <a:pt x="185" y="36"/>
                    <a:pt x="185" y="36"/>
                    <a:pt x="185" y="36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33"/>
                    <a:pt x="189" y="33"/>
                    <a:pt x="189" y="33"/>
                  </a:cubicBezTo>
                  <a:lnTo>
                    <a:pt x="189" y="36"/>
                  </a:lnTo>
                  <a:close/>
                  <a:moveTo>
                    <a:pt x="184" y="36"/>
                  </a:moveTo>
                  <a:cubicBezTo>
                    <a:pt x="180" y="36"/>
                    <a:pt x="180" y="36"/>
                    <a:pt x="180" y="36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4" y="33"/>
                    <a:pt x="184" y="33"/>
                    <a:pt x="184" y="33"/>
                  </a:cubicBezTo>
                  <a:lnTo>
                    <a:pt x="184" y="36"/>
                  </a:lnTo>
                  <a:close/>
                  <a:moveTo>
                    <a:pt x="178" y="36"/>
                  </a:moveTo>
                  <a:cubicBezTo>
                    <a:pt x="174" y="36"/>
                    <a:pt x="174" y="36"/>
                    <a:pt x="174" y="36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8" y="33"/>
                    <a:pt x="178" y="33"/>
                    <a:pt x="178" y="33"/>
                  </a:cubicBezTo>
                  <a:lnTo>
                    <a:pt x="178" y="36"/>
                  </a:lnTo>
                  <a:close/>
                  <a:moveTo>
                    <a:pt x="172" y="36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2" y="36"/>
                  </a:lnTo>
                  <a:close/>
                  <a:moveTo>
                    <a:pt x="166" y="36"/>
                  </a:moveTo>
                  <a:cubicBezTo>
                    <a:pt x="162" y="36"/>
                    <a:pt x="162" y="36"/>
                    <a:pt x="162" y="36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6" y="33"/>
                    <a:pt x="166" y="33"/>
                    <a:pt x="166" y="33"/>
                  </a:cubicBezTo>
                  <a:lnTo>
                    <a:pt x="166" y="36"/>
                  </a:lnTo>
                  <a:close/>
                  <a:moveTo>
                    <a:pt x="160" y="36"/>
                  </a:moveTo>
                  <a:cubicBezTo>
                    <a:pt x="156" y="36"/>
                    <a:pt x="156" y="36"/>
                    <a:pt x="156" y="36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0" y="33"/>
                    <a:pt x="160" y="33"/>
                    <a:pt x="160" y="33"/>
                  </a:cubicBezTo>
                  <a:lnTo>
                    <a:pt x="160" y="36"/>
                  </a:lnTo>
                  <a:close/>
                  <a:moveTo>
                    <a:pt x="155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4" y="33"/>
                    <a:pt x="154" y="33"/>
                    <a:pt x="154" y="33"/>
                  </a:cubicBezTo>
                  <a:lnTo>
                    <a:pt x="155" y="36"/>
                  </a:lnTo>
                  <a:close/>
                  <a:moveTo>
                    <a:pt x="149" y="36"/>
                  </a:moveTo>
                  <a:cubicBezTo>
                    <a:pt x="145" y="36"/>
                    <a:pt x="145" y="36"/>
                    <a:pt x="145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6"/>
                  </a:lnTo>
                  <a:close/>
                  <a:moveTo>
                    <a:pt x="143" y="3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43" y="36"/>
                  </a:lnTo>
                  <a:close/>
                  <a:moveTo>
                    <a:pt x="137" y="36"/>
                  </a:moveTo>
                  <a:cubicBezTo>
                    <a:pt x="134" y="36"/>
                    <a:pt x="134" y="36"/>
                    <a:pt x="134" y="36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3"/>
                    <a:pt x="137" y="33"/>
                    <a:pt x="137" y="33"/>
                  </a:cubicBezTo>
                  <a:lnTo>
                    <a:pt x="137" y="36"/>
                  </a:lnTo>
                  <a:close/>
                  <a:moveTo>
                    <a:pt x="138" y="42"/>
                  </a:moveTo>
                  <a:cubicBezTo>
                    <a:pt x="138" y="45"/>
                    <a:pt x="138" y="45"/>
                    <a:pt x="138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2"/>
                    <a:pt x="135" y="42"/>
                    <a:pt x="135" y="42"/>
                  </a:cubicBezTo>
                  <a:lnTo>
                    <a:pt x="138" y="42"/>
                  </a:lnTo>
                  <a:close/>
                  <a:moveTo>
                    <a:pt x="140" y="45"/>
                  </a:moveTo>
                  <a:cubicBezTo>
                    <a:pt x="140" y="42"/>
                    <a:pt x="140" y="42"/>
                    <a:pt x="140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5"/>
                    <a:pt x="144" y="45"/>
                    <a:pt x="144" y="45"/>
                  </a:cubicBezTo>
                  <a:lnTo>
                    <a:pt x="140" y="45"/>
                  </a:lnTo>
                  <a:close/>
                  <a:moveTo>
                    <a:pt x="146" y="45"/>
                  </a:moveTo>
                  <a:cubicBezTo>
                    <a:pt x="145" y="42"/>
                    <a:pt x="145" y="42"/>
                    <a:pt x="145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5"/>
                    <a:pt x="149" y="45"/>
                    <a:pt x="149" y="45"/>
                  </a:cubicBezTo>
                  <a:lnTo>
                    <a:pt x="146" y="45"/>
                  </a:lnTo>
                  <a:close/>
                  <a:moveTo>
                    <a:pt x="151" y="45"/>
                  </a:moveTo>
                  <a:cubicBezTo>
                    <a:pt x="151" y="42"/>
                    <a:pt x="151" y="42"/>
                    <a:pt x="151" y="42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5" y="45"/>
                    <a:pt x="155" y="45"/>
                    <a:pt x="155" y="45"/>
                  </a:cubicBezTo>
                  <a:lnTo>
                    <a:pt x="151" y="45"/>
                  </a:lnTo>
                  <a:close/>
                  <a:moveTo>
                    <a:pt x="157" y="45"/>
                  </a:moveTo>
                  <a:cubicBezTo>
                    <a:pt x="157" y="42"/>
                    <a:pt x="157" y="42"/>
                    <a:pt x="157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5"/>
                    <a:pt x="160" y="45"/>
                    <a:pt x="160" y="45"/>
                  </a:cubicBezTo>
                  <a:lnTo>
                    <a:pt x="157" y="45"/>
                  </a:lnTo>
                  <a:close/>
                  <a:moveTo>
                    <a:pt x="162" y="42"/>
                  </a:moveTo>
                  <a:cubicBezTo>
                    <a:pt x="166" y="42"/>
                    <a:pt x="166" y="42"/>
                    <a:pt x="166" y="4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2" y="45"/>
                    <a:pt x="162" y="45"/>
                    <a:pt x="162" y="45"/>
                  </a:cubicBezTo>
                  <a:lnTo>
                    <a:pt x="162" y="42"/>
                  </a:lnTo>
                  <a:close/>
                  <a:moveTo>
                    <a:pt x="168" y="42"/>
                  </a:moveTo>
                  <a:cubicBezTo>
                    <a:pt x="172" y="42"/>
                    <a:pt x="172" y="42"/>
                    <a:pt x="172" y="42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68" y="45"/>
                    <a:pt x="168" y="45"/>
                    <a:pt x="168" y="45"/>
                  </a:cubicBezTo>
                  <a:lnTo>
                    <a:pt x="168" y="42"/>
                  </a:lnTo>
                  <a:close/>
                  <a:moveTo>
                    <a:pt x="173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3" y="45"/>
                    <a:pt x="173" y="45"/>
                    <a:pt x="173" y="45"/>
                  </a:cubicBezTo>
                  <a:lnTo>
                    <a:pt x="173" y="42"/>
                  </a:lnTo>
                  <a:close/>
                  <a:moveTo>
                    <a:pt x="179" y="42"/>
                  </a:moveTo>
                  <a:cubicBezTo>
                    <a:pt x="183" y="42"/>
                    <a:pt x="183" y="42"/>
                    <a:pt x="183" y="42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9" y="45"/>
                    <a:pt x="179" y="45"/>
                    <a:pt x="179" y="45"/>
                  </a:cubicBezTo>
                  <a:lnTo>
                    <a:pt x="179" y="42"/>
                  </a:lnTo>
                  <a:close/>
                  <a:moveTo>
                    <a:pt x="190" y="31"/>
                  </a:moveTo>
                  <a:cubicBezTo>
                    <a:pt x="186" y="31"/>
                    <a:pt x="186" y="31"/>
                    <a:pt x="186" y="31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31"/>
                  </a:lnTo>
                  <a:close/>
                  <a:moveTo>
                    <a:pt x="184" y="31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29"/>
                    <a:pt x="180" y="29"/>
                    <a:pt x="180" y="29"/>
                  </a:cubicBezTo>
                  <a:cubicBezTo>
                    <a:pt x="184" y="29"/>
                    <a:pt x="184" y="29"/>
                    <a:pt x="184" y="29"/>
                  </a:cubicBezTo>
                  <a:lnTo>
                    <a:pt x="184" y="31"/>
                  </a:lnTo>
                  <a:close/>
                  <a:moveTo>
                    <a:pt x="178" y="31"/>
                  </a:moveTo>
                  <a:cubicBezTo>
                    <a:pt x="174" y="31"/>
                    <a:pt x="174" y="31"/>
                    <a:pt x="174" y="3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31"/>
                  </a:lnTo>
                  <a:close/>
                  <a:moveTo>
                    <a:pt x="172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72" y="29"/>
                    <a:pt x="172" y="29"/>
                    <a:pt x="172" y="29"/>
                  </a:cubicBezTo>
                  <a:lnTo>
                    <a:pt x="172" y="31"/>
                  </a:lnTo>
                  <a:close/>
                  <a:moveTo>
                    <a:pt x="166" y="31"/>
                  </a:moveTo>
                  <a:cubicBezTo>
                    <a:pt x="162" y="31"/>
                    <a:pt x="162" y="31"/>
                    <a:pt x="162" y="31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6" y="29"/>
                    <a:pt x="166" y="29"/>
                    <a:pt x="166" y="29"/>
                  </a:cubicBezTo>
                  <a:lnTo>
                    <a:pt x="166" y="31"/>
                  </a:lnTo>
                  <a:close/>
                  <a:moveTo>
                    <a:pt x="160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60" y="29"/>
                    <a:pt x="160" y="29"/>
                    <a:pt x="160" y="29"/>
                  </a:cubicBezTo>
                  <a:lnTo>
                    <a:pt x="160" y="31"/>
                  </a:lnTo>
                  <a:close/>
                  <a:moveTo>
                    <a:pt x="154" y="29"/>
                  </a:moveTo>
                  <a:cubicBezTo>
                    <a:pt x="154" y="31"/>
                    <a:pt x="154" y="31"/>
                    <a:pt x="154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lnTo>
                    <a:pt x="154" y="29"/>
                  </a:lnTo>
                  <a:close/>
                  <a:moveTo>
                    <a:pt x="148" y="29"/>
                  </a:moveTo>
                  <a:cubicBezTo>
                    <a:pt x="148" y="31"/>
                    <a:pt x="148" y="31"/>
                    <a:pt x="148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29"/>
                    <a:pt x="144" y="29"/>
                    <a:pt x="144" y="29"/>
                  </a:cubicBezTo>
                  <a:lnTo>
                    <a:pt x="148" y="29"/>
                  </a:lnTo>
                  <a:close/>
                  <a:moveTo>
                    <a:pt x="142" y="29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29"/>
                    <a:pt x="138" y="29"/>
                    <a:pt x="138" y="29"/>
                  </a:cubicBezTo>
                  <a:lnTo>
                    <a:pt x="142" y="29"/>
                  </a:lnTo>
                  <a:close/>
                  <a:moveTo>
                    <a:pt x="136" y="29"/>
                  </a:moveTo>
                  <a:cubicBezTo>
                    <a:pt x="137" y="31"/>
                    <a:pt x="137" y="31"/>
                    <a:pt x="137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29"/>
                    <a:pt x="132" y="29"/>
                    <a:pt x="132" y="29"/>
                  </a:cubicBezTo>
                  <a:lnTo>
                    <a:pt x="136" y="29"/>
                  </a:lnTo>
                  <a:close/>
                  <a:moveTo>
                    <a:pt x="130" y="21"/>
                  </a:moveTo>
                  <a:cubicBezTo>
                    <a:pt x="130" y="21"/>
                    <a:pt x="130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2"/>
                    <a:pt x="12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4" y="8"/>
                    <a:pt x="125" y="8"/>
                    <a:pt x="127" y="8"/>
                  </a:cubicBezTo>
                  <a:lnTo>
                    <a:pt x="130" y="21"/>
                  </a:lnTo>
                  <a:close/>
                  <a:moveTo>
                    <a:pt x="134" y="49"/>
                  </a:moveTo>
                  <a:cubicBezTo>
                    <a:pt x="131" y="51"/>
                    <a:pt x="131" y="51"/>
                    <a:pt x="131" y="51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9" y="6"/>
                    <a:pt x="120" y="6"/>
                    <a:pt x="121" y="7"/>
                  </a:cubicBezTo>
                  <a:lnTo>
                    <a:pt x="134" y="49"/>
                  </a:lnTo>
                  <a:close/>
                  <a:moveTo>
                    <a:pt x="135" y="50"/>
                  </a:moveTo>
                  <a:cubicBezTo>
                    <a:pt x="135" y="50"/>
                    <a:pt x="135" y="50"/>
                    <a:pt x="135" y="50"/>
                  </a:cubicBezTo>
                  <a:cubicBezTo>
                    <a:pt x="136" y="50"/>
                    <a:pt x="136" y="50"/>
                    <a:pt x="136" y="49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31" y="53"/>
                    <a:pt x="131" y="53"/>
                    <a:pt x="131" y="53"/>
                  </a:cubicBezTo>
                  <a:lnTo>
                    <a:pt x="135" y="50"/>
                  </a:lnTo>
                  <a:close/>
                  <a:moveTo>
                    <a:pt x="198" y="56"/>
                  </a:moveTo>
                  <a:cubicBezTo>
                    <a:pt x="198" y="11"/>
                    <a:pt x="198" y="11"/>
                    <a:pt x="198" y="11"/>
                  </a:cubicBezTo>
                  <a:cubicBezTo>
                    <a:pt x="199" y="10"/>
                    <a:pt x="200" y="10"/>
                    <a:pt x="201" y="10"/>
                  </a:cubicBezTo>
                  <a:cubicBezTo>
                    <a:pt x="201" y="60"/>
                    <a:pt x="201" y="60"/>
                    <a:pt x="201" y="60"/>
                  </a:cubicBezTo>
                  <a:lnTo>
                    <a:pt x="198" y="56"/>
                  </a:lnTo>
                  <a:close/>
                  <a:moveTo>
                    <a:pt x="203" y="9"/>
                  </a:moveTo>
                  <a:cubicBezTo>
                    <a:pt x="204" y="9"/>
                    <a:pt x="205" y="8"/>
                    <a:pt x="206" y="8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3" y="62"/>
                    <a:pt x="203" y="62"/>
                    <a:pt x="203" y="62"/>
                  </a:cubicBezTo>
                  <a:lnTo>
                    <a:pt x="203" y="9"/>
                  </a:lnTo>
                  <a:close/>
                  <a:moveTo>
                    <a:pt x="207" y="7"/>
                  </a:moveTo>
                  <a:cubicBezTo>
                    <a:pt x="208" y="7"/>
                    <a:pt x="209" y="7"/>
                    <a:pt x="210" y="7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7" y="62"/>
                    <a:pt x="207" y="62"/>
                    <a:pt x="207" y="62"/>
                  </a:cubicBezTo>
                  <a:lnTo>
                    <a:pt x="207" y="7"/>
                  </a:lnTo>
                  <a:close/>
                  <a:moveTo>
                    <a:pt x="212" y="6"/>
                  </a:moveTo>
                  <a:cubicBezTo>
                    <a:pt x="213" y="6"/>
                    <a:pt x="214" y="6"/>
                    <a:pt x="215" y="6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2" y="62"/>
                    <a:pt x="212" y="62"/>
                    <a:pt x="212" y="62"/>
                  </a:cubicBezTo>
                  <a:lnTo>
                    <a:pt x="212" y="6"/>
                  </a:lnTo>
                  <a:close/>
                  <a:moveTo>
                    <a:pt x="217" y="5"/>
                  </a:moveTo>
                  <a:cubicBezTo>
                    <a:pt x="218" y="5"/>
                    <a:pt x="219" y="5"/>
                    <a:pt x="220" y="4"/>
                  </a:cubicBezTo>
                  <a:cubicBezTo>
                    <a:pt x="220" y="62"/>
                    <a:pt x="220" y="62"/>
                    <a:pt x="220" y="62"/>
                  </a:cubicBezTo>
                  <a:cubicBezTo>
                    <a:pt x="217" y="62"/>
                    <a:pt x="217" y="62"/>
                    <a:pt x="217" y="62"/>
                  </a:cubicBezTo>
                  <a:lnTo>
                    <a:pt x="217" y="5"/>
                  </a:lnTo>
                  <a:close/>
                  <a:moveTo>
                    <a:pt x="222" y="4"/>
                  </a:moveTo>
                  <a:cubicBezTo>
                    <a:pt x="223" y="4"/>
                    <a:pt x="224" y="4"/>
                    <a:pt x="225" y="4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2" y="62"/>
                    <a:pt x="222" y="62"/>
                    <a:pt x="222" y="62"/>
                  </a:cubicBezTo>
                  <a:lnTo>
                    <a:pt x="222" y="4"/>
                  </a:lnTo>
                  <a:close/>
                  <a:moveTo>
                    <a:pt x="227" y="3"/>
                  </a:moveTo>
                  <a:cubicBezTo>
                    <a:pt x="228" y="3"/>
                    <a:pt x="229" y="3"/>
                    <a:pt x="230" y="3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27" y="62"/>
                    <a:pt x="227" y="62"/>
                    <a:pt x="227" y="62"/>
                  </a:cubicBezTo>
                  <a:lnTo>
                    <a:pt x="227" y="3"/>
                  </a:lnTo>
                  <a:close/>
                  <a:moveTo>
                    <a:pt x="232" y="3"/>
                  </a:moveTo>
                  <a:cubicBezTo>
                    <a:pt x="233" y="2"/>
                    <a:pt x="234" y="2"/>
                    <a:pt x="235" y="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2" y="62"/>
                    <a:pt x="232" y="62"/>
                    <a:pt x="232" y="62"/>
                  </a:cubicBezTo>
                  <a:lnTo>
                    <a:pt x="232" y="3"/>
                  </a:lnTo>
                  <a:close/>
                  <a:moveTo>
                    <a:pt x="236" y="2"/>
                  </a:moveTo>
                  <a:cubicBezTo>
                    <a:pt x="238" y="2"/>
                    <a:pt x="239" y="2"/>
                    <a:pt x="239" y="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6" y="62"/>
                    <a:pt x="236" y="62"/>
                    <a:pt x="236" y="62"/>
                  </a:cubicBezTo>
                  <a:lnTo>
                    <a:pt x="236" y="2"/>
                  </a:lnTo>
                  <a:close/>
                  <a:moveTo>
                    <a:pt x="241" y="2"/>
                  </a:moveTo>
                  <a:cubicBezTo>
                    <a:pt x="244" y="2"/>
                    <a:pt x="244" y="2"/>
                    <a:pt x="244" y="2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1" y="62"/>
                    <a:pt x="241" y="62"/>
                    <a:pt x="241" y="62"/>
                  </a:cubicBezTo>
                  <a:lnTo>
                    <a:pt x="241" y="2"/>
                  </a:lnTo>
                  <a:close/>
                  <a:moveTo>
                    <a:pt x="246" y="2"/>
                  </a:moveTo>
                  <a:cubicBezTo>
                    <a:pt x="249" y="2"/>
                    <a:pt x="249" y="2"/>
                    <a:pt x="249" y="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6" y="62"/>
                    <a:pt x="246" y="62"/>
                    <a:pt x="246" y="62"/>
                  </a:cubicBezTo>
                  <a:lnTo>
                    <a:pt x="246" y="2"/>
                  </a:lnTo>
                  <a:close/>
                  <a:moveTo>
                    <a:pt x="251" y="2"/>
                  </a:moveTo>
                  <a:cubicBezTo>
                    <a:pt x="254" y="2"/>
                    <a:pt x="254" y="2"/>
                    <a:pt x="254" y="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1" y="62"/>
                    <a:pt x="251" y="62"/>
                    <a:pt x="251" y="62"/>
                  </a:cubicBezTo>
                  <a:lnTo>
                    <a:pt x="251" y="2"/>
                  </a:lnTo>
                  <a:close/>
                  <a:moveTo>
                    <a:pt x="256" y="2"/>
                  </a:moveTo>
                  <a:cubicBezTo>
                    <a:pt x="259" y="2"/>
                    <a:pt x="259" y="2"/>
                    <a:pt x="259" y="2"/>
                  </a:cubicBezTo>
                  <a:cubicBezTo>
                    <a:pt x="259" y="62"/>
                    <a:pt x="259" y="62"/>
                    <a:pt x="259" y="62"/>
                  </a:cubicBezTo>
                  <a:cubicBezTo>
                    <a:pt x="256" y="62"/>
                    <a:pt x="256" y="62"/>
                    <a:pt x="256" y="62"/>
                  </a:cubicBezTo>
                  <a:lnTo>
                    <a:pt x="256" y="2"/>
                  </a:lnTo>
                  <a:close/>
                  <a:moveTo>
                    <a:pt x="260" y="2"/>
                  </a:moveTo>
                  <a:cubicBezTo>
                    <a:pt x="263" y="2"/>
                    <a:pt x="263" y="2"/>
                    <a:pt x="263" y="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0" y="62"/>
                    <a:pt x="260" y="62"/>
                    <a:pt x="260" y="62"/>
                  </a:cubicBezTo>
                  <a:lnTo>
                    <a:pt x="260" y="2"/>
                  </a:lnTo>
                  <a:close/>
                  <a:moveTo>
                    <a:pt x="265" y="2"/>
                  </a:moveTo>
                  <a:cubicBezTo>
                    <a:pt x="268" y="2"/>
                    <a:pt x="268" y="2"/>
                    <a:pt x="268" y="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5" y="62"/>
                    <a:pt x="265" y="62"/>
                    <a:pt x="265" y="62"/>
                  </a:cubicBezTo>
                  <a:lnTo>
                    <a:pt x="265" y="2"/>
                  </a:lnTo>
                  <a:close/>
                  <a:moveTo>
                    <a:pt x="270" y="2"/>
                  </a:moveTo>
                  <a:cubicBezTo>
                    <a:pt x="273" y="2"/>
                    <a:pt x="273" y="2"/>
                    <a:pt x="273" y="2"/>
                  </a:cubicBezTo>
                  <a:cubicBezTo>
                    <a:pt x="273" y="62"/>
                    <a:pt x="273" y="62"/>
                    <a:pt x="273" y="62"/>
                  </a:cubicBezTo>
                  <a:cubicBezTo>
                    <a:pt x="270" y="62"/>
                    <a:pt x="270" y="62"/>
                    <a:pt x="270" y="62"/>
                  </a:cubicBezTo>
                  <a:lnTo>
                    <a:pt x="270" y="2"/>
                  </a:lnTo>
                  <a:close/>
                  <a:moveTo>
                    <a:pt x="275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5" y="62"/>
                    <a:pt x="275" y="62"/>
                    <a:pt x="275" y="62"/>
                  </a:cubicBezTo>
                  <a:lnTo>
                    <a:pt x="275" y="2"/>
                  </a:lnTo>
                  <a:close/>
                  <a:moveTo>
                    <a:pt x="280" y="2"/>
                  </a:moveTo>
                  <a:cubicBezTo>
                    <a:pt x="283" y="2"/>
                    <a:pt x="283" y="2"/>
                    <a:pt x="283" y="2"/>
                  </a:cubicBezTo>
                  <a:cubicBezTo>
                    <a:pt x="283" y="62"/>
                    <a:pt x="283" y="62"/>
                    <a:pt x="283" y="62"/>
                  </a:cubicBezTo>
                  <a:cubicBezTo>
                    <a:pt x="280" y="62"/>
                    <a:pt x="280" y="62"/>
                    <a:pt x="280" y="62"/>
                  </a:cubicBezTo>
                  <a:lnTo>
                    <a:pt x="280" y="2"/>
                  </a:lnTo>
                  <a:close/>
                  <a:moveTo>
                    <a:pt x="285" y="2"/>
                  </a:moveTo>
                  <a:cubicBezTo>
                    <a:pt x="288" y="2"/>
                    <a:pt x="288" y="2"/>
                    <a:pt x="288" y="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5" y="62"/>
                    <a:pt x="285" y="62"/>
                    <a:pt x="285" y="62"/>
                  </a:cubicBezTo>
                  <a:lnTo>
                    <a:pt x="285" y="2"/>
                  </a:lnTo>
                  <a:close/>
                  <a:moveTo>
                    <a:pt x="289" y="2"/>
                  </a:moveTo>
                  <a:cubicBezTo>
                    <a:pt x="292" y="2"/>
                    <a:pt x="292" y="2"/>
                    <a:pt x="292" y="2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89" y="62"/>
                    <a:pt x="289" y="62"/>
                    <a:pt x="289" y="62"/>
                  </a:cubicBezTo>
                  <a:lnTo>
                    <a:pt x="289" y="2"/>
                  </a:lnTo>
                  <a:close/>
                  <a:moveTo>
                    <a:pt x="294" y="2"/>
                  </a:moveTo>
                  <a:cubicBezTo>
                    <a:pt x="297" y="2"/>
                    <a:pt x="297" y="2"/>
                    <a:pt x="297" y="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4" y="62"/>
                    <a:pt x="294" y="62"/>
                    <a:pt x="294" y="62"/>
                  </a:cubicBezTo>
                  <a:lnTo>
                    <a:pt x="294" y="2"/>
                  </a:lnTo>
                  <a:close/>
                  <a:moveTo>
                    <a:pt x="299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62"/>
                    <a:pt x="302" y="62"/>
                    <a:pt x="302" y="62"/>
                  </a:cubicBezTo>
                  <a:cubicBezTo>
                    <a:pt x="299" y="62"/>
                    <a:pt x="299" y="62"/>
                    <a:pt x="299" y="62"/>
                  </a:cubicBezTo>
                  <a:lnTo>
                    <a:pt x="299" y="2"/>
                  </a:lnTo>
                  <a:close/>
                  <a:moveTo>
                    <a:pt x="304" y="2"/>
                  </a:moveTo>
                  <a:cubicBezTo>
                    <a:pt x="307" y="2"/>
                    <a:pt x="307" y="2"/>
                    <a:pt x="307" y="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4" y="62"/>
                    <a:pt x="304" y="62"/>
                    <a:pt x="304" y="62"/>
                  </a:cubicBezTo>
                  <a:lnTo>
                    <a:pt x="304" y="2"/>
                  </a:lnTo>
                  <a:close/>
                  <a:moveTo>
                    <a:pt x="309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09" y="62"/>
                    <a:pt x="309" y="62"/>
                    <a:pt x="309" y="62"/>
                  </a:cubicBezTo>
                  <a:lnTo>
                    <a:pt x="309" y="2"/>
                  </a:lnTo>
                  <a:close/>
                  <a:moveTo>
                    <a:pt x="313" y="2"/>
                  </a:moveTo>
                  <a:cubicBezTo>
                    <a:pt x="316" y="2"/>
                    <a:pt x="316" y="2"/>
                    <a:pt x="316" y="2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3" y="62"/>
                    <a:pt x="313" y="62"/>
                    <a:pt x="313" y="62"/>
                  </a:cubicBezTo>
                  <a:lnTo>
                    <a:pt x="313" y="2"/>
                  </a:lnTo>
                  <a:close/>
                  <a:moveTo>
                    <a:pt x="318" y="2"/>
                  </a:moveTo>
                  <a:cubicBezTo>
                    <a:pt x="321" y="2"/>
                    <a:pt x="321" y="2"/>
                    <a:pt x="321" y="2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18" y="62"/>
                    <a:pt x="318" y="62"/>
                    <a:pt x="318" y="62"/>
                  </a:cubicBezTo>
                  <a:lnTo>
                    <a:pt x="318" y="2"/>
                  </a:lnTo>
                  <a:close/>
                  <a:moveTo>
                    <a:pt x="182" y="18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1" y="19"/>
                    <a:pt x="180" y="19"/>
                    <a:pt x="179" y="19"/>
                  </a:cubicBezTo>
                  <a:cubicBezTo>
                    <a:pt x="180" y="19"/>
                    <a:pt x="181" y="18"/>
                    <a:pt x="182" y="18"/>
                  </a:cubicBezTo>
                  <a:close/>
                  <a:moveTo>
                    <a:pt x="192" y="22"/>
                  </a:moveTo>
                  <a:cubicBezTo>
                    <a:pt x="191" y="27"/>
                    <a:pt x="191" y="27"/>
                    <a:pt x="191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2"/>
                    <a:pt x="166" y="18"/>
                    <a:pt x="192" y="22"/>
                  </a:cubicBezTo>
                  <a:close/>
                  <a:moveTo>
                    <a:pt x="151" y="19"/>
                  </a:moveTo>
                  <a:cubicBezTo>
                    <a:pt x="151" y="18"/>
                    <a:pt x="151" y="18"/>
                    <a:pt x="151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1" y="19"/>
                  </a:cubicBezTo>
                  <a:close/>
                  <a:moveTo>
                    <a:pt x="95" y="2"/>
                  </a:moveTo>
                  <a:cubicBezTo>
                    <a:pt x="113" y="62"/>
                    <a:pt x="113" y="62"/>
                    <a:pt x="11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4" y="2"/>
                    <a:pt x="95" y="2"/>
                  </a:cubicBezTo>
                  <a:close/>
                  <a:moveTo>
                    <a:pt x="2" y="2"/>
                  </a:moveTo>
                  <a:cubicBezTo>
                    <a:pt x="90" y="2"/>
                    <a:pt x="90" y="2"/>
                    <a:pt x="90" y="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2" y="62"/>
                    <a:pt x="2" y="62"/>
                    <a:pt x="2" y="62"/>
                  </a:cubicBezTo>
                  <a:lnTo>
                    <a:pt x="2" y="2"/>
                  </a:lnTo>
                  <a:close/>
                  <a:moveTo>
                    <a:pt x="115" y="6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9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5" y="62"/>
                  </a:lnTo>
                  <a:close/>
                  <a:moveTo>
                    <a:pt x="129" y="55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8"/>
                    <a:pt x="196" y="58"/>
                  </a:cubicBezTo>
                  <a:cubicBezTo>
                    <a:pt x="126" y="58"/>
                    <a:pt x="126" y="58"/>
                    <a:pt x="126" y="58"/>
                  </a:cubicBezTo>
                  <a:lnTo>
                    <a:pt x="12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21"/>
            <p:cNvSpPr>
              <a:spLocks noEditPoints="1"/>
            </p:cNvSpPr>
            <p:nvPr userDrawn="1"/>
          </p:nvSpPr>
          <p:spPr bwMode="auto">
            <a:xfrm>
              <a:off x="-6350" y="4583113"/>
              <a:ext cx="2128838" cy="265113"/>
            </a:xfrm>
            <a:custGeom>
              <a:avLst/>
              <a:gdLst>
                <a:gd name="T0" fmla="*/ 1332 w 1341"/>
                <a:gd name="T1" fmla="*/ 163 h 167"/>
                <a:gd name="T2" fmla="*/ 1332 w 1341"/>
                <a:gd name="T3" fmla="*/ 163 h 167"/>
                <a:gd name="T4" fmla="*/ 1336 w 1341"/>
                <a:gd name="T5" fmla="*/ 163 h 167"/>
                <a:gd name="T6" fmla="*/ 1328 w 1341"/>
                <a:gd name="T7" fmla="*/ 61 h 167"/>
                <a:gd name="T8" fmla="*/ 1101 w 1341"/>
                <a:gd name="T9" fmla="*/ 0 h 167"/>
                <a:gd name="T10" fmla="*/ 940 w 1341"/>
                <a:gd name="T11" fmla="*/ 61 h 167"/>
                <a:gd name="T12" fmla="*/ 853 w 1341"/>
                <a:gd name="T13" fmla="*/ 0 h 167"/>
                <a:gd name="T14" fmla="*/ 692 w 1341"/>
                <a:gd name="T15" fmla="*/ 61 h 167"/>
                <a:gd name="T16" fmla="*/ 600 w 1341"/>
                <a:gd name="T17" fmla="*/ 4 h 167"/>
                <a:gd name="T18" fmla="*/ 439 w 1341"/>
                <a:gd name="T19" fmla="*/ 61 h 167"/>
                <a:gd name="T20" fmla="*/ 352 w 1341"/>
                <a:gd name="T21" fmla="*/ 4 h 167"/>
                <a:gd name="T22" fmla="*/ 191 w 1341"/>
                <a:gd name="T23" fmla="*/ 61 h 167"/>
                <a:gd name="T24" fmla="*/ 0 w 1341"/>
                <a:gd name="T25" fmla="*/ 167 h 167"/>
                <a:gd name="T26" fmla="*/ 605 w 1341"/>
                <a:gd name="T27" fmla="*/ 150 h 167"/>
                <a:gd name="T28" fmla="*/ 1319 w 1341"/>
                <a:gd name="T29" fmla="*/ 70 h 167"/>
                <a:gd name="T30" fmla="*/ 1101 w 1341"/>
                <a:gd name="T31" fmla="*/ 158 h 167"/>
                <a:gd name="T32" fmla="*/ 1319 w 1341"/>
                <a:gd name="T33" fmla="*/ 70 h 167"/>
                <a:gd name="T34" fmla="*/ 1092 w 1341"/>
                <a:gd name="T35" fmla="*/ 8 h 167"/>
                <a:gd name="T36" fmla="*/ 949 w 1341"/>
                <a:gd name="T37" fmla="*/ 154 h 167"/>
                <a:gd name="T38" fmla="*/ 940 w 1341"/>
                <a:gd name="T39" fmla="*/ 70 h 167"/>
                <a:gd name="T40" fmla="*/ 853 w 1341"/>
                <a:gd name="T41" fmla="*/ 158 h 167"/>
                <a:gd name="T42" fmla="*/ 940 w 1341"/>
                <a:gd name="T43" fmla="*/ 70 h 167"/>
                <a:gd name="T44" fmla="*/ 844 w 1341"/>
                <a:gd name="T45" fmla="*/ 8 h 167"/>
                <a:gd name="T46" fmla="*/ 696 w 1341"/>
                <a:gd name="T47" fmla="*/ 154 h 167"/>
                <a:gd name="T48" fmla="*/ 692 w 1341"/>
                <a:gd name="T49" fmla="*/ 70 h 167"/>
                <a:gd name="T50" fmla="*/ 600 w 1341"/>
                <a:gd name="T51" fmla="*/ 158 h 167"/>
                <a:gd name="T52" fmla="*/ 692 w 1341"/>
                <a:gd name="T53" fmla="*/ 70 h 167"/>
                <a:gd name="T54" fmla="*/ 592 w 1341"/>
                <a:gd name="T55" fmla="*/ 13 h 167"/>
                <a:gd name="T56" fmla="*/ 587 w 1341"/>
                <a:gd name="T57" fmla="*/ 158 h 167"/>
                <a:gd name="T58" fmla="*/ 448 w 1341"/>
                <a:gd name="T59" fmla="*/ 13 h 167"/>
                <a:gd name="T60" fmla="*/ 439 w 1341"/>
                <a:gd name="T61" fmla="*/ 158 h 167"/>
                <a:gd name="T62" fmla="*/ 352 w 1341"/>
                <a:gd name="T63" fmla="*/ 70 h 167"/>
                <a:gd name="T64" fmla="*/ 196 w 1341"/>
                <a:gd name="T65" fmla="*/ 13 h 167"/>
                <a:gd name="T66" fmla="*/ 344 w 1341"/>
                <a:gd name="T67" fmla="*/ 158 h 167"/>
                <a:gd name="T68" fmla="*/ 196 w 1341"/>
                <a:gd name="T69" fmla="*/ 13 h 167"/>
                <a:gd name="T70" fmla="*/ 191 w 1341"/>
                <a:gd name="T71" fmla="*/ 70 h 167"/>
                <a:gd name="T72" fmla="*/ 8 w 1341"/>
                <a:gd name="T73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1" h="167">
                  <a:moveTo>
                    <a:pt x="600" y="167"/>
                  </a:moveTo>
                  <a:lnTo>
                    <a:pt x="1332" y="163"/>
                  </a:lnTo>
                  <a:lnTo>
                    <a:pt x="1332" y="163"/>
                  </a:lnTo>
                  <a:lnTo>
                    <a:pt x="1332" y="163"/>
                  </a:lnTo>
                  <a:lnTo>
                    <a:pt x="1336" y="163"/>
                  </a:lnTo>
                  <a:lnTo>
                    <a:pt x="1336" y="163"/>
                  </a:lnTo>
                  <a:lnTo>
                    <a:pt x="1341" y="163"/>
                  </a:lnTo>
                  <a:lnTo>
                    <a:pt x="1328" y="61"/>
                  </a:lnTo>
                  <a:lnTo>
                    <a:pt x="1101" y="61"/>
                  </a:lnTo>
                  <a:lnTo>
                    <a:pt x="1101" y="0"/>
                  </a:lnTo>
                  <a:lnTo>
                    <a:pt x="940" y="0"/>
                  </a:lnTo>
                  <a:lnTo>
                    <a:pt x="940" y="61"/>
                  </a:lnTo>
                  <a:lnTo>
                    <a:pt x="853" y="61"/>
                  </a:lnTo>
                  <a:lnTo>
                    <a:pt x="853" y="0"/>
                  </a:lnTo>
                  <a:lnTo>
                    <a:pt x="692" y="0"/>
                  </a:lnTo>
                  <a:lnTo>
                    <a:pt x="692" y="61"/>
                  </a:lnTo>
                  <a:lnTo>
                    <a:pt x="600" y="61"/>
                  </a:lnTo>
                  <a:lnTo>
                    <a:pt x="600" y="4"/>
                  </a:lnTo>
                  <a:lnTo>
                    <a:pt x="439" y="4"/>
                  </a:lnTo>
                  <a:lnTo>
                    <a:pt x="439" y="61"/>
                  </a:lnTo>
                  <a:lnTo>
                    <a:pt x="352" y="61"/>
                  </a:lnTo>
                  <a:lnTo>
                    <a:pt x="352" y="4"/>
                  </a:lnTo>
                  <a:lnTo>
                    <a:pt x="191" y="4"/>
                  </a:lnTo>
                  <a:lnTo>
                    <a:pt x="191" y="61"/>
                  </a:lnTo>
                  <a:lnTo>
                    <a:pt x="26" y="61"/>
                  </a:lnTo>
                  <a:lnTo>
                    <a:pt x="0" y="167"/>
                  </a:lnTo>
                  <a:lnTo>
                    <a:pt x="587" y="167"/>
                  </a:lnTo>
                  <a:lnTo>
                    <a:pt x="605" y="150"/>
                  </a:lnTo>
                  <a:lnTo>
                    <a:pt x="600" y="167"/>
                  </a:lnTo>
                  <a:close/>
                  <a:moveTo>
                    <a:pt x="1319" y="70"/>
                  </a:moveTo>
                  <a:lnTo>
                    <a:pt x="1332" y="154"/>
                  </a:lnTo>
                  <a:lnTo>
                    <a:pt x="1101" y="158"/>
                  </a:lnTo>
                  <a:lnTo>
                    <a:pt x="1101" y="70"/>
                  </a:lnTo>
                  <a:lnTo>
                    <a:pt x="1319" y="70"/>
                  </a:lnTo>
                  <a:close/>
                  <a:moveTo>
                    <a:pt x="949" y="8"/>
                  </a:moveTo>
                  <a:lnTo>
                    <a:pt x="1092" y="8"/>
                  </a:lnTo>
                  <a:lnTo>
                    <a:pt x="1092" y="154"/>
                  </a:lnTo>
                  <a:lnTo>
                    <a:pt x="949" y="154"/>
                  </a:lnTo>
                  <a:lnTo>
                    <a:pt x="949" y="8"/>
                  </a:lnTo>
                  <a:close/>
                  <a:moveTo>
                    <a:pt x="940" y="70"/>
                  </a:moveTo>
                  <a:lnTo>
                    <a:pt x="940" y="158"/>
                  </a:lnTo>
                  <a:lnTo>
                    <a:pt x="853" y="158"/>
                  </a:lnTo>
                  <a:lnTo>
                    <a:pt x="853" y="70"/>
                  </a:lnTo>
                  <a:lnTo>
                    <a:pt x="940" y="70"/>
                  </a:lnTo>
                  <a:close/>
                  <a:moveTo>
                    <a:pt x="696" y="8"/>
                  </a:moveTo>
                  <a:lnTo>
                    <a:pt x="844" y="8"/>
                  </a:lnTo>
                  <a:lnTo>
                    <a:pt x="844" y="154"/>
                  </a:lnTo>
                  <a:lnTo>
                    <a:pt x="696" y="154"/>
                  </a:lnTo>
                  <a:lnTo>
                    <a:pt x="696" y="8"/>
                  </a:lnTo>
                  <a:close/>
                  <a:moveTo>
                    <a:pt x="692" y="70"/>
                  </a:moveTo>
                  <a:lnTo>
                    <a:pt x="692" y="158"/>
                  </a:lnTo>
                  <a:lnTo>
                    <a:pt x="600" y="158"/>
                  </a:lnTo>
                  <a:lnTo>
                    <a:pt x="600" y="70"/>
                  </a:lnTo>
                  <a:lnTo>
                    <a:pt x="692" y="70"/>
                  </a:lnTo>
                  <a:close/>
                  <a:moveTo>
                    <a:pt x="448" y="13"/>
                  </a:moveTo>
                  <a:lnTo>
                    <a:pt x="592" y="13"/>
                  </a:lnTo>
                  <a:lnTo>
                    <a:pt x="592" y="158"/>
                  </a:lnTo>
                  <a:lnTo>
                    <a:pt x="587" y="158"/>
                  </a:lnTo>
                  <a:lnTo>
                    <a:pt x="448" y="158"/>
                  </a:lnTo>
                  <a:lnTo>
                    <a:pt x="448" y="13"/>
                  </a:lnTo>
                  <a:close/>
                  <a:moveTo>
                    <a:pt x="439" y="70"/>
                  </a:moveTo>
                  <a:lnTo>
                    <a:pt x="439" y="158"/>
                  </a:lnTo>
                  <a:lnTo>
                    <a:pt x="352" y="158"/>
                  </a:lnTo>
                  <a:lnTo>
                    <a:pt x="352" y="70"/>
                  </a:lnTo>
                  <a:lnTo>
                    <a:pt x="439" y="70"/>
                  </a:lnTo>
                  <a:close/>
                  <a:moveTo>
                    <a:pt x="196" y="13"/>
                  </a:moveTo>
                  <a:lnTo>
                    <a:pt x="344" y="13"/>
                  </a:lnTo>
                  <a:lnTo>
                    <a:pt x="344" y="158"/>
                  </a:lnTo>
                  <a:lnTo>
                    <a:pt x="196" y="158"/>
                  </a:lnTo>
                  <a:lnTo>
                    <a:pt x="196" y="13"/>
                  </a:lnTo>
                  <a:close/>
                  <a:moveTo>
                    <a:pt x="30" y="70"/>
                  </a:moveTo>
                  <a:lnTo>
                    <a:pt x="191" y="70"/>
                  </a:lnTo>
                  <a:lnTo>
                    <a:pt x="191" y="158"/>
                  </a:lnTo>
                  <a:lnTo>
                    <a:pt x="8" y="158"/>
                  </a:lnTo>
                  <a:lnTo>
                    <a:pt x="3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22"/>
            <p:cNvSpPr>
              <a:spLocks noEditPoints="1"/>
            </p:cNvSpPr>
            <p:nvPr userDrawn="1"/>
          </p:nvSpPr>
          <p:spPr bwMode="auto">
            <a:xfrm>
              <a:off x="366713" y="4630738"/>
              <a:ext cx="103188" cy="176213"/>
            </a:xfrm>
            <a:custGeom>
              <a:avLst/>
              <a:gdLst>
                <a:gd name="T0" fmla="*/ 13 w 15"/>
                <a:gd name="T1" fmla="*/ 8 h 25"/>
                <a:gd name="T2" fmla="*/ 11 w 15"/>
                <a:gd name="T3" fmla="*/ 9 h 25"/>
                <a:gd name="T4" fmla="*/ 10 w 15"/>
                <a:gd name="T5" fmla="*/ 10 h 25"/>
                <a:gd name="T6" fmla="*/ 7 w 15"/>
                <a:gd name="T7" fmla="*/ 13 h 25"/>
                <a:gd name="T8" fmla="*/ 6 w 15"/>
                <a:gd name="T9" fmla="*/ 13 h 25"/>
                <a:gd name="T10" fmla="*/ 8 w 15"/>
                <a:gd name="T11" fmla="*/ 11 h 25"/>
                <a:gd name="T12" fmla="*/ 11 w 15"/>
                <a:gd name="T13" fmla="*/ 7 h 25"/>
                <a:gd name="T14" fmla="*/ 12 w 15"/>
                <a:gd name="T15" fmla="*/ 5 h 25"/>
                <a:gd name="T16" fmla="*/ 11 w 15"/>
                <a:gd name="T17" fmla="*/ 4 h 25"/>
                <a:gd name="T18" fmla="*/ 10 w 15"/>
                <a:gd name="T19" fmla="*/ 2 h 25"/>
                <a:gd name="T20" fmla="*/ 9 w 15"/>
                <a:gd name="T21" fmla="*/ 1 h 25"/>
                <a:gd name="T22" fmla="*/ 7 w 15"/>
                <a:gd name="T23" fmla="*/ 1 h 25"/>
                <a:gd name="T24" fmla="*/ 7 w 15"/>
                <a:gd name="T25" fmla="*/ 2 h 25"/>
                <a:gd name="T26" fmla="*/ 7 w 15"/>
                <a:gd name="T27" fmla="*/ 5 h 25"/>
                <a:gd name="T28" fmla="*/ 7 w 15"/>
                <a:gd name="T29" fmla="*/ 6 h 25"/>
                <a:gd name="T30" fmla="*/ 7 w 15"/>
                <a:gd name="T31" fmla="*/ 9 h 25"/>
                <a:gd name="T32" fmla="*/ 4 w 15"/>
                <a:gd name="T33" fmla="*/ 11 h 25"/>
                <a:gd name="T34" fmla="*/ 3 w 15"/>
                <a:gd name="T35" fmla="*/ 12 h 25"/>
                <a:gd name="T36" fmla="*/ 4 w 15"/>
                <a:gd name="T37" fmla="*/ 13 h 25"/>
                <a:gd name="T38" fmla="*/ 5 w 15"/>
                <a:gd name="T39" fmla="*/ 13 h 25"/>
                <a:gd name="T40" fmla="*/ 4 w 15"/>
                <a:gd name="T41" fmla="*/ 15 h 25"/>
                <a:gd name="T42" fmla="*/ 3 w 15"/>
                <a:gd name="T43" fmla="*/ 17 h 25"/>
                <a:gd name="T44" fmla="*/ 1 w 15"/>
                <a:gd name="T45" fmla="*/ 20 h 25"/>
                <a:gd name="T46" fmla="*/ 0 w 15"/>
                <a:gd name="T47" fmla="*/ 20 h 25"/>
                <a:gd name="T48" fmla="*/ 1 w 15"/>
                <a:gd name="T49" fmla="*/ 22 h 25"/>
                <a:gd name="T50" fmla="*/ 2 w 15"/>
                <a:gd name="T51" fmla="*/ 25 h 25"/>
                <a:gd name="T52" fmla="*/ 4 w 15"/>
                <a:gd name="T53" fmla="*/ 23 h 25"/>
                <a:gd name="T54" fmla="*/ 4 w 15"/>
                <a:gd name="T55" fmla="*/ 22 h 25"/>
                <a:gd name="T56" fmla="*/ 3 w 15"/>
                <a:gd name="T57" fmla="*/ 20 h 25"/>
                <a:gd name="T58" fmla="*/ 5 w 15"/>
                <a:gd name="T59" fmla="*/ 18 h 25"/>
                <a:gd name="T60" fmla="*/ 6 w 15"/>
                <a:gd name="T61" fmla="*/ 20 h 25"/>
                <a:gd name="T62" fmla="*/ 7 w 15"/>
                <a:gd name="T63" fmla="*/ 21 h 25"/>
                <a:gd name="T64" fmla="*/ 6 w 15"/>
                <a:gd name="T65" fmla="*/ 22 h 25"/>
                <a:gd name="T66" fmla="*/ 7 w 15"/>
                <a:gd name="T67" fmla="*/ 23 h 25"/>
                <a:gd name="T68" fmla="*/ 8 w 15"/>
                <a:gd name="T69" fmla="*/ 24 h 25"/>
                <a:gd name="T70" fmla="*/ 9 w 15"/>
                <a:gd name="T71" fmla="*/ 23 h 25"/>
                <a:gd name="T72" fmla="*/ 11 w 15"/>
                <a:gd name="T73" fmla="*/ 21 h 25"/>
                <a:gd name="T74" fmla="*/ 13 w 15"/>
                <a:gd name="T75" fmla="*/ 22 h 25"/>
                <a:gd name="T76" fmla="*/ 14 w 15"/>
                <a:gd name="T77" fmla="*/ 18 h 25"/>
                <a:gd name="T78" fmla="*/ 14 w 15"/>
                <a:gd name="T79" fmla="*/ 17 h 25"/>
                <a:gd name="T80" fmla="*/ 14 w 15"/>
                <a:gd name="T81" fmla="*/ 13 h 25"/>
                <a:gd name="T82" fmla="*/ 15 w 15"/>
                <a:gd name="T83" fmla="*/ 10 h 25"/>
                <a:gd name="T84" fmla="*/ 14 w 15"/>
                <a:gd name="T85" fmla="*/ 8 h 25"/>
                <a:gd name="T86" fmla="*/ 8 w 15"/>
                <a:gd name="T87" fmla="*/ 15 h 25"/>
                <a:gd name="T88" fmla="*/ 8 w 15"/>
                <a:gd name="T89" fmla="*/ 17 h 25"/>
                <a:gd name="T90" fmla="*/ 7 w 15"/>
                <a:gd name="T91" fmla="*/ 18 h 25"/>
                <a:gd name="T92" fmla="*/ 7 w 15"/>
                <a:gd name="T93" fmla="*/ 16 h 25"/>
                <a:gd name="T94" fmla="*/ 7 w 15"/>
                <a:gd name="T95" fmla="*/ 14 h 25"/>
                <a:gd name="T96" fmla="*/ 8 w 15"/>
                <a:gd name="T97" fmla="*/ 14 h 25"/>
                <a:gd name="T98" fmla="*/ 9 w 15"/>
                <a:gd name="T99" fmla="*/ 14 h 25"/>
                <a:gd name="T100" fmla="*/ 11 w 15"/>
                <a:gd name="T101" fmla="*/ 14 h 25"/>
                <a:gd name="T102" fmla="*/ 11 w 15"/>
                <a:gd name="T103" fmla="*/ 16 h 25"/>
                <a:gd name="T104" fmla="*/ 11 w 15"/>
                <a:gd name="T105" fmla="*/ 20 h 25"/>
                <a:gd name="T106" fmla="*/ 10 w 15"/>
                <a:gd name="T107" fmla="*/ 19 h 25"/>
                <a:gd name="T108" fmla="*/ 9 w 15"/>
                <a:gd name="T109" fmla="*/ 18 h 25"/>
                <a:gd name="T110" fmla="*/ 9 w 15"/>
                <a:gd name="T111" fmla="*/ 16 h 25"/>
                <a:gd name="T112" fmla="*/ 10 w 15"/>
                <a:gd name="T113" fmla="*/ 13 h 25"/>
                <a:gd name="T114" fmla="*/ 10 w 15"/>
                <a:gd name="T115" fmla="*/ 11 h 25"/>
                <a:gd name="T116" fmla="*/ 12 w 15"/>
                <a:gd name="T117" fmla="*/ 10 h 25"/>
                <a:gd name="T118" fmla="*/ 11 w 15"/>
                <a:gd name="T11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25"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0" y="8"/>
                    <a:pt x="11" y="7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1" y="5"/>
                    <a:pt x="11" y="6"/>
                    <a:pt x="10" y="5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4" y="16"/>
                    <a:pt x="4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5" y="19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19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2"/>
                    <a:pt x="9" y="21"/>
                    <a:pt x="9" y="20"/>
                  </a:cubicBezTo>
                  <a:cubicBezTo>
                    <a:pt x="10" y="20"/>
                    <a:pt x="10" y="21"/>
                    <a:pt x="11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4"/>
                    <a:pt x="9" y="14"/>
                  </a:cubicBezTo>
                  <a:cubicBezTo>
                    <a:pt x="8" y="14"/>
                    <a:pt x="8" y="14"/>
                    <a:pt x="8" y="1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10" y="19"/>
                    <a:pt x="10" y="19"/>
                  </a:cubicBezTo>
                  <a:cubicBezTo>
                    <a:pt x="10" y="18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1" y="13"/>
                    <a:pt x="10" y="13"/>
                  </a:cubicBezTo>
                  <a:cubicBezTo>
                    <a:pt x="10" y="13"/>
                    <a:pt x="10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23"/>
            <p:cNvSpPr/>
            <p:nvPr userDrawn="1"/>
          </p:nvSpPr>
          <p:spPr bwMode="auto">
            <a:xfrm>
              <a:off x="1160463" y="4652963"/>
              <a:ext cx="90488" cy="125413"/>
            </a:xfrm>
            <a:custGeom>
              <a:avLst/>
              <a:gdLst>
                <a:gd name="T0" fmla="*/ 11 w 13"/>
                <a:gd name="T1" fmla="*/ 7 h 18"/>
                <a:gd name="T2" fmla="*/ 13 w 13"/>
                <a:gd name="T3" fmla="*/ 6 h 18"/>
                <a:gd name="T4" fmla="*/ 13 w 13"/>
                <a:gd name="T5" fmla="*/ 5 h 18"/>
                <a:gd name="T6" fmla="*/ 12 w 13"/>
                <a:gd name="T7" fmla="*/ 5 h 18"/>
                <a:gd name="T8" fmla="*/ 11 w 13"/>
                <a:gd name="T9" fmla="*/ 5 h 18"/>
                <a:gd name="T10" fmla="*/ 11 w 13"/>
                <a:gd name="T11" fmla="*/ 5 h 18"/>
                <a:gd name="T12" fmla="*/ 11 w 13"/>
                <a:gd name="T13" fmla="*/ 6 h 18"/>
                <a:gd name="T14" fmla="*/ 10 w 13"/>
                <a:gd name="T15" fmla="*/ 6 h 18"/>
                <a:gd name="T16" fmla="*/ 9 w 13"/>
                <a:gd name="T17" fmla="*/ 7 h 18"/>
                <a:gd name="T18" fmla="*/ 8 w 13"/>
                <a:gd name="T19" fmla="*/ 7 h 18"/>
                <a:gd name="T20" fmla="*/ 8 w 13"/>
                <a:gd name="T21" fmla="*/ 5 h 18"/>
                <a:gd name="T22" fmla="*/ 8 w 13"/>
                <a:gd name="T23" fmla="*/ 4 h 18"/>
                <a:gd name="T24" fmla="*/ 9 w 13"/>
                <a:gd name="T25" fmla="*/ 3 h 18"/>
                <a:gd name="T26" fmla="*/ 9 w 13"/>
                <a:gd name="T27" fmla="*/ 2 h 18"/>
                <a:gd name="T28" fmla="*/ 9 w 13"/>
                <a:gd name="T29" fmla="*/ 1 h 18"/>
                <a:gd name="T30" fmla="*/ 8 w 13"/>
                <a:gd name="T31" fmla="*/ 1 h 18"/>
                <a:gd name="T32" fmla="*/ 7 w 13"/>
                <a:gd name="T33" fmla="*/ 0 h 18"/>
                <a:gd name="T34" fmla="*/ 6 w 13"/>
                <a:gd name="T35" fmla="*/ 1 h 18"/>
                <a:gd name="T36" fmla="*/ 7 w 13"/>
                <a:gd name="T37" fmla="*/ 2 h 18"/>
                <a:gd name="T38" fmla="*/ 6 w 13"/>
                <a:gd name="T39" fmla="*/ 5 h 18"/>
                <a:gd name="T40" fmla="*/ 6 w 13"/>
                <a:gd name="T41" fmla="*/ 7 h 18"/>
                <a:gd name="T42" fmla="*/ 6 w 13"/>
                <a:gd name="T43" fmla="*/ 8 h 18"/>
                <a:gd name="T44" fmla="*/ 6 w 13"/>
                <a:gd name="T45" fmla="*/ 8 h 18"/>
                <a:gd name="T46" fmla="*/ 5 w 13"/>
                <a:gd name="T47" fmla="*/ 9 h 18"/>
                <a:gd name="T48" fmla="*/ 2 w 13"/>
                <a:gd name="T49" fmla="*/ 9 h 18"/>
                <a:gd name="T50" fmla="*/ 2 w 13"/>
                <a:gd name="T51" fmla="*/ 10 h 18"/>
                <a:gd name="T52" fmla="*/ 1 w 13"/>
                <a:gd name="T53" fmla="*/ 10 h 18"/>
                <a:gd name="T54" fmla="*/ 1 w 13"/>
                <a:gd name="T55" fmla="*/ 10 h 18"/>
                <a:gd name="T56" fmla="*/ 2 w 13"/>
                <a:gd name="T57" fmla="*/ 12 h 18"/>
                <a:gd name="T58" fmla="*/ 2 w 13"/>
                <a:gd name="T59" fmla="*/ 12 h 18"/>
                <a:gd name="T60" fmla="*/ 3 w 13"/>
                <a:gd name="T61" fmla="*/ 12 h 18"/>
                <a:gd name="T62" fmla="*/ 3 w 13"/>
                <a:gd name="T63" fmla="*/ 11 h 18"/>
                <a:gd name="T64" fmla="*/ 5 w 13"/>
                <a:gd name="T65" fmla="*/ 10 h 18"/>
                <a:gd name="T66" fmla="*/ 6 w 13"/>
                <a:gd name="T67" fmla="*/ 9 h 18"/>
                <a:gd name="T68" fmla="*/ 6 w 13"/>
                <a:gd name="T69" fmla="*/ 10 h 18"/>
                <a:gd name="T70" fmla="*/ 6 w 13"/>
                <a:gd name="T71" fmla="*/ 11 h 18"/>
                <a:gd name="T72" fmla="*/ 6 w 13"/>
                <a:gd name="T73" fmla="*/ 11 h 18"/>
                <a:gd name="T74" fmla="*/ 4 w 13"/>
                <a:gd name="T75" fmla="*/ 14 h 18"/>
                <a:gd name="T76" fmla="*/ 2 w 13"/>
                <a:gd name="T77" fmla="*/ 16 h 18"/>
                <a:gd name="T78" fmla="*/ 1 w 13"/>
                <a:gd name="T79" fmla="*/ 16 h 18"/>
                <a:gd name="T80" fmla="*/ 0 w 13"/>
                <a:gd name="T81" fmla="*/ 17 h 18"/>
                <a:gd name="T82" fmla="*/ 2 w 13"/>
                <a:gd name="T83" fmla="*/ 17 h 18"/>
                <a:gd name="T84" fmla="*/ 2 w 13"/>
                <a:gd name="T85" fmla="*/ 17 h 18"/>
                <a:gd name="T86" fmla="*/ 4 w 13"/>
                <a:gd name="T87" fmla="*/ 16 h 18"/>
                <a:gd name="T88" fmla="*/ 5 w 13"/>
                <a:gd name="T89" fmla="*/ 15 h 18"/>
                <a:gd name="T90" fmla="*/ 6 w 13"/>
                <a:gd name="T91" fmla="*/ 14 h 18"/>
                <a:gd name="T92" fmla="*/ 7 w 13"/>
                <a:gd name="T93" fmla="*/ 12 h 18"/>
                <a:gd name="T94" fmla="*/ 7 w 13"/>
                <a:gd name="T95" fmla="*/ 11 h 18"/>
                <a:gd name="T96" fmla="*/ 8 w 13"/>
                <a:gd name="T97" fmla="*/ 8 h 18"/>
                <a:gd name="T98" fmla="*/ 9 w 13"/>
                <a:gd name="T99" fmla="*/ 8 h 18"/>
                <a:gd name="T100" fmla="*/ 11 w 13"/>
                <a:gd name="T10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8">
                  <a:moveTo>
                    <a:pt x="11" y="7"/>
                  </a:moveTo>
                  <a:cubicBezTo>
                    <a:pt x="12" y="7"/>
                    <a:pt x="12" y="7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1" y="5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8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8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4" y="16"/>
                    <a:pt x="4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6" y="15"/>
                    <a:pt x="6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24"/>
            <p:cNvSpPr/>
            <p:nvPr userDrawn="1"/>
          </p:nvSpPr>
          <p:spPr bwMode="auto">
            <a:xfrm>
              <a:off x="1216025" y="4714875"/>
              <a:ext cx="55563" cy="49213"/>
            </a:xfrm>
            <a:custGeom>
              <a:avLst/>
              <a:gdLst>
                <a:gd name="T0" fmla="*/ 5 w 8"/>
                <a:gd name="T1" fmla="*/ 5 h 7"/>
                <a:gd name="T2" fmla="*/ 4 w 8"/>
                <a:gd name="T3" fmla="*/ 3 h 7"/>
                <a:gd name="T4" fmla="*/ 3 w 8"/>
                <a:gd name="T5" fmla="*/ 3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1 h 7"/>
                <a:gd name="T12" fmla="*/ 0 w 8"/>
                <a:gd name="T13" fmla="*/ 0 h 7"/>
                <a:gd name="T14" fmla="*/ 1 w 8"/>
                <a:gd name="T15" fmla="*/ 1 h 7"/>
                <a:gd name="T16" fmla="*/ 1 w 8"/>
                <a:gd name="T17" fmla="*/ 3 h 7"/>
                <a:gd name="T18" fmla="*/ 2 w 8"/>
                <a:gd name="T19" fmla="*/ 4 h 7"/>
                <a:gd name="T20" fmla="*/ 3 w 8"/>
                <a:gd name="T21" fmla="*/ 5 h 7"/>
                <a:gd name="T22" fmla="*/ 3 w 8"/>
                <a:gd name="T23" fmla="*/ 6 h 7"/>
                <a:gd name="T24" fmla="*/ 5 w 8"/>
                <a:gd name="T25" fmla="*/ 7 h 7"/>
                <a:gd name="T26" fmla="*/ 6 w 8"/>
                <a:gd name="T27" fmla="*/ 7 h 7"/>
                <a:gd name="T28" fmla="*/ 6 w 8"/>
                <a:gd name="T29" fmla="*/ 7 h 7"/>
                <a:gd name="T30" fmla="*/ 7 w 8"/>
                <a:gd name="T31" fmla="*/ 6 h 7"/>
                <a:gd name="T32" fmla="*/ 8 w 8"/>
                <a:gd name="T33" fmla="*/ 6 h 7"/>
                <a:gd name="T34" fmla="*/ 6 w 8"/>
                <a:gd name="T35" fmla="*/ 5 h 7"/>
                <a:gd name="T36" fmla="*/ 5 w 8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25"/>
            <p:cNvSpPr>
              <a:spLocks noEditPoints="1"/>
            </p:cNvSpPr>
            <p:nvPr userDrawn="1"/>
          </p:nvSpPr>
          <p:spPr bwMode="auto">
            <a:xfrm>
              <a:off x="1562100" y="4638675"/>
              <a:ext cx="96838" cy="168275"/>
            </a:xfrm>
            <a:custGeom>
              <a:avLst/>
              <a:gdLst>
                <a:gd name="T0" fmla="*/ 12 w 14"/>
                <a:gd name="T1" fmla="*/ 5 h 24"/>
                <a:gd name="T2" fmla="*/ 14 w 14"/>
                <a:gd name="T3" fmla="*/ 2 h 24"/>
                <a:gd name="T4" fmla="*/ 13 w 14"/>
                <a:gd name="T5" fmla="*/ 1 h 24"/>
                <a:gd name="T6" fmla="*/ 11 w 14"/>
                <a:gd name="T7" fmla="*/ 4 h 24"/>
                <a:gd name="T8" fmla="*/ 10 w 14"/>
                <a:gd name="T9" fmla="*/ 5 h 24"/>
                <a:gd name="T10" fmla="*/ 9 w 14"/>
                <a:gd name="T11" fmla="*/ 7 h 24"/>
                <a:gd name="T12" fmla="*/ 10 w 14"/>
                <a:gd name="T13" fmla="*/ 9 h 24"/>
                <a:gd name="T14" fmla="*/ 8 w 14"/>
                <a:gd name="T15" fmla="*/ 6 h 24"/>
                <a:gd name="T16" fmla="*/ 9 w 14"/>
                <a:gd name="T17" fmla="*/ 3 h 24"/>
                <a:gd name="T18" fmla="*/ 9 w 14"/>
                <a:gd name="T19" fmla="*/ 0 h 24"/>
                <a:gd name="T20" fmla="*/ 7 w 14"/>
                <a:gd name="T21" fmla="*/ 2 h 24"/>
                <a:gd name="T22" fmla="*/ 5 w 14"/>
                <a:gd name="T23" fmla="*/ 5 h 24"/>
                <a:gd name="T24" fmla="*/ 3 w 14"/>
                <a:gd name="T25" fmla="*/ 6 h 24"/>
                <a:gd name="T26" fmla="*/ 4 w 14"/>
                <a:gd name="T27" fmla="*/ 8 h 24"/>
                <a:gd name="T28" fmla="*/ 2 w 14"/>
                <a:gd name="T29" fmla="*/ 8 h 24"/>
                <a:gd name="T30" fmla="*/ 2 w 14"/>
                <a:gd name="T31" fmla="*/ 11 h 24"/>
                <a:gd name="T32" fmla="*/ 4 w 14"/>
                <a:gd name="T33" fmla="*/ 11 h 24"/>
                <a:gd name="T34" fmla="*/ 5 w 14"/>
                <a:gd name="T35" fmla="*/ 9 h 24"/>
                <a:gd name="T36" fmla="*/ 5 w 14"/>
                <a:gd name="T37" fmla="*/ 11 h 24"/>
                <a:gd name="T38" fmla="*/ 9 w 14"/>
                <a:gd name="T39" fmla="*/ 9 h 24"/>
                <a:gd name="T40" fmla="*/ 7 w 14"/>
                <a:gd name="T41" fmla="*/ 12 h 24"/>
                <a:gd name="T42" fmla="*/ 4 w 14"/>
                <a:gd name="T43" fmla="*/ 13 h 24"/>
                <a:gd name="T44" fmla="*/ 5 w 14"/>
                <a:gd name="T45" fmla="*/ 14 h 24"/>
                <a:gd name="T46" fmla="*/ 9 w 14"/>
                <a:gd name="T47" fmla="*/ 11 h 24"/>
                <a:gd name="T48" fmla="*/ 8 w 14"/>
                <a:gd name="T49" fmla="*/ 15 h 24"/>
                <a:gd name="T50" fmla="*/ 6 w 14"/>
                <a:gd name="T51" fmla="*/ 18 h 24"/>
                <a:gd name="T52" fmla="*/ 4 w 14"/>
                <a:gd name="T53" fmla="*/ 20 h 24"/>
                <a:gd name="T54" fmla="*/ 0 w 14"/>
                <a:gd name="T55" fmla="*/ 22 h 24"/>
                <a:gd name="T56" fmla="*/ 4 w 14"/>
                <a:gd name="T57" fmla="*/ 21 h 24"/>
                <a:gd name="T58" fmla="*/ 8 w 14"/>
                <a:gd name="T59" fmla="*/ 18 h 24"/>
                <a:gd name="T60" fmla="*/ 8 w 14"/>
                <a:gd name="T61" fmla="*/ 22 h 24"/>
                <a:gd name="T62" fmla="*/ 6 w 14"/>
                <a:gd name="T63" fmla="*/ 23 h 24"/>
                <a:gd name="T64" fmla="*/ 9 w 14"/>
                <a:gd name="T65" fmla="*/ 23 h 24"/>
                <a:gd name="T66" fmla="*/ 11 w 14"/>
                <a:gd name="T67" fmla="*/ 21 h 24"/>
                <a:gd name="T68" fmla="*/ 9 w 14"/>
                <a:gd name="T69" fmla="*/ 18 h 24"/>
                <a:gd name="T70" fmla="*/ 11 w 14"/>
                <a:gd name="T71" fmla="*/ 17 h 24"/>
                <a:gd name="T72" fmla="*/ 9 w 14"/>
                <a:gd name="T73" fmla="*/ 14 h 24"/>
                <a:gd name="T74" fmla="*/ 14 w 14"/>
                <a:gd name="T75" fmla="*/ 9 h 24"/>
                <a:gd name="T76" fmla="*/ 11 w 14"/>
                <a:gd name="T77" fmla="*/ 9 h 24"/>
                <a:gd name="T78" fmla="*/ 12 w 14"/>
                <a:gd name="T79" fmla="*/ 6 h 24"/>
                <a:gd name="T80" fmla="*/ 5 w 14"/>
                <a:gd name="T81" fmla="*/ 6 h 24"/>
                <a:gd name="T82" fmla="*/ 7 w 14"/>
                <a:gd name="T83" fmla="*/ 8 h 24"/>
                <a:gd name="T84" fmla="*/ 7 w 14"/>
                <a:gd name="T8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4"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4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5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8" y="8"/>
                    <a:pt x="7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5" y="10"/>
                    <a:pt x="5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10"/>
                    <a:pt x="8" y="10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9" y="13"/>
                    <a:pt x="9" y="14"/>
                    <a:pt x="7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1"/>
                    <a:pt x="0" y="21"/>
                    <a:pt x="0" y="22"/>
                  </a:cubicBezTo>
                  <a:cubicBezTo>
                    <a:pt x="1" y="23"/>
                    <a:pt x="2" y="22"/>
                    <a:pt x="3" y="23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7" y="19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8" y="21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1" y="22"/>
                    <a:pt x="11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1" y="12"/>
                    <a:pt x="12" y="12"/>
                    <a:pt x="12" y="11"/>
                  </a:cubicBezTo>
                  <a:cubicBezTo>
                    <a:pt x="13" y="11"/>
                    <a:pt x="13" y="9"/>
                    <a:pt x="14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2" y="6"/>
                  </a:cubicBezTo>
                  <a:close/>
                  <a:moveTo>
                    <a:pt x="5" y="8"/>
                  </a:move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lose/>
                  <a:moveTo>
                    <a:pt x="7" y="8"/>
                  </a:moveTo>
                  <a:cubicBezTo>
                    <a:pt x="6" y="8"/>
                    <a:pt x="6" y="8"/>
                    <a:pt x="5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26"/>
            <p:cNvSpPr/>
            <p:nvPr userDrawn="1"/>
          </p:nvSpPr>
          <p:spPr bwMode="auto">
            <a:xfrm>
              <a:off x="1555750" y="4737100"/>
              <a:ext cx="20638" cy="34925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2 h 5"/>
                <a:gd name="T4" fmla="*/ 3 w 3"/>
                <a:gd name="T5" fmla="*/ 1 h 5"/>
                <a:gd name="T6" fmla="*/ 1 w 3"/>
                <a:gd name="T7" fmla="*/ 0 h 5"/>
                <a:gd name="T8" fmla="*/ 1 w 3"/>
                <a:gd name="T9" fmla="*/ 1 h 5"/>
                <a:gd name="T10" fmla="*/ 1 w 3"/>
                <a:gd name="T11" fmla="*/ 3 h 5"/>
                <a:gd name="T12" fmla="*/ 1 w 3"/>
                <a:gd name="T13" fmla="*/ 3 h 5"/>
                <a:gd name="T14" fmla="*/ 1 w 3"/>
                <a:gd name="T15" fmla="*/ 4 h 5"/>
                <a:gd name="T16" fmla="*/ 0 w 3"/>
                <a:gd name="T17" fmla="*/ 4 h 5"/>
                <a:gd name="T18" fmla="*/ 0 w 3"/>
                <a:gd name="T19" fmla="*/ 5 h 5"/>
                <a:gd name="T20" fmla="*/ 1 w 3"/>
                <a:gd name="T21" fmla="*/ 5 h 5"/>
                <a:gd name="T22" fmla="*/ 3 w 3"/>
                <a:gd name="T23" fmla="*/ 5 h 5"/>
                <a:gd name="T24" fmla="*/ 3 w 3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27"/>
            <p:cNvSpPr/>
            <p:nvPr userDrawn="1"/>
          </p:nvSpPr>
          <p:spPr bwMode="auto">
            <a:xfrm>
              <a:off x="808038" y="4652963"/>
              <a:ext cx="20638" cy="20638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28"/>
            <p:cNvSpPr/>
            <p:nvPr userDrawn="1"/>
          </p:nvSpPr>
          <p:spPr bwMode="auto">
            <a:xfrm>
              <a:off x="781050" y="4667250"/>
              <a:ext cx="69850" cy="41275"/>
            </a:xfrm>
            <a:custGeom>
              <a:avLst/>
              <a:gdLst>
                <a:gd name="T0" fmla="*/ 1 w 10"/>
                <a:gd name="T1" fmla="*/ 6 h 6"/>
                <a:gd name="T2" fmla="*/ 3 w 10"/>
                <a:gd name="T3" fmla="*/ 6 h 6"/>
                <a:gd name="T4" fmla="*/ 3 w 10"/>
                <a:gd name="T5" fmla="*/ 5 h 6"/>
                <a:gd name="T6" fmla="*/ 4 w 10"/>
                <a:gd name="T7" fmla="*/ 5 h 6"/>
                <a:gd name="T8" fmla="*/ 5 w 10"/>
                <a:gd name="T9" fmla="*/ 4 h 6"/>
                <a:gd name="T10" fmla="*/ 6 w 10"/>
                <a:gd name="T11" fmla="*/ 3 h 6"/>
                <a:gd name="T12" fmla="*/ 7 w 10"/>
                <a:gd name="T13" fmla="*/ 2 h 6"/>
                <a:gd name="T14" fmla="*/ 10 w 10"/>
                <a:gd name="T15" fmla="*/ 0 h 6"/>
                <a:gd name="T16" fmla="*/ 9 w 10"/>
                <a:gd name="T17" fmla="*/ 0 h 6"/>
                <a:gd name="T18" fmla="*/ 9 w 10"/>
                <a:gd name="T19" fmla="*/ 0 h 6"/>
                <a:gd name="T20" fmla="*/ 7 w 10"/>
                <a:gd name="T21" fmla="*/ 1 h 6"/>
                <a:gd name="T22" fmla="*/ 6 w 10"/>
                <a:gd name="T23" fmla="*/ 2 h 6"/>
                <a:gd name="T24" fmla="*/ 5 w 10"/>
                <a:gd name="T25" fmla="*/ 2 h 6"/>
                <a:gd name="T26" fmla="*/ 5 w 10"/>
                <a:gd name="T27" fmla="*/ 2 h 6"/>
                <a:gd name="T28" fmla="*/ 3 w 10"/>
                <a:gd name="T29" fmla="*/ 3 h 6"/>
                <a:gd name="T30" fmla="*/ 2 w 10"/>
                <a:gd name="T31" fmla="*/ 4 h 6"/>
                <a:gd name="T32" fmla="*/ 0 w 10"/>
                <a:gd name="T33" fmla="*/ 5 h 6"/>
                <a:gd name="T34" fmla="*/ 0 w 10"/>
                <a:gd name="T35" fmla="*/ 6 h 6"/>
                <a:gd name="T36" fmla="*/ 1 w 10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29"/>
            <p:cNvSpPr/>
            <p:nvPr userDrawn="1"/>
          </p:nvSpPr>
          <p:spPr bwMode="auto">
            <a:xfrm>
              <a:off x="808038" y="4694238"/>
              <a:ext cx="42863" cy="42863"/>
            </a:xfrm>
            <a:custGeom>
              <a:avLst/>
              <a:gdLst>
                <a:gd name="T0" fmla="*/ 5 w 6"/>
                <a:gd name="T1" fmla="*/ 3 h 6"/>
                <a:gd name="T2" fmla="*/ 4 w 6"/>
                <a:gd name="T3" fmla="*/ 3 h 6"/>
                <a:gd name="T4" fmla="*/ 5 w 6"/>
                <a:gd name="T5" fmla="*/ 3 h 6"/>
                <a:gd name="T6" fmla="*/ 5 w 6"/>
                <a:gd name="T7" fmla="*/ 2 h 6"/>
                <a:gd name="T8" fmla="*/ 6 w 6"/>
                <a:gd name="T9" fmla="*/ 1 h 6"/>
                <a:gd name="T10" fmla="*/ 4 w 6"/>
                <a:gd name="T11" fmla="*/ 0 h 6"/>
                <a:gd name="T12" fmla="*/ 3 w 6"/>
                <a:gd name="T13" fmla="*/ 1 h 6"/>
                <a:gd name="T14" fmla="*/ 1 w 6"/>
                <a:gd name="T15" fmla="*/ 2 h 6"/>
                <a:gd name="T16" fmla="*/ 0 w 6"/>
                <a:gd name="T17" fmla="*/ 3 h 6"/>
                <a:gd name="T18" fmla="*/ 1 w 6"/>
                <a:gd name="T19" fmla="*/ 3 h 6"/>
                <a:gd name="T20" fmla="*/ 2 w 6"/>
                <a:gd name="T21" fmla="*/ 2 h 6"/>
                <a:gd name="T22" fmla="*/ 3 w 6"/>
                <a:gd name="T23" fmla="*/ 2 h 6"/>
                <a:gd name="T24" fmla="*/ 3 w 6"/>
                <a:gd name="T25" fmla="*/ 2 h 6"/>
                <a:gd name="T26" fmla="*/ 3 w 6"/>
                <a:gd name="T27" fmla="*/ 3 h 6"/>
                <a:gd name="T28" fmla="*/ 3 w 6"/>
                <a:gd name="T29" fmla="*/ 3 h 6"/>
                <a:gd name="T30" fmla="*/ 2 w 6"/>
                <a:gd name="T31" fmla="*/ 3 h 6"/>
                <a:gd name="T32" fmla="*/ 2 w 6"/>
                <a:gd name="T33" fmla="*/ 4 h 6"/>
                <a:gd name="T34" fmla="*/ 2 w 6"/>
                <a:gd name="T35" fmla="*/ 5 h 6"/>
                <a:gd name="T36" fmla="*/ 3 w 6"/>
                <a:gd name="T37" fmla="*/ 5 h 6"/>
                <a:gd name="T38" fmla="*/ 4 w 6"/>
                <a:gd name="T39" fmla="*/ 5 h 6"/>
                <a:gd name="T40" fmla="*/ 5 w 6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2" y="5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30"/>
            <p:cNvSpPr/>
            <p:nvPr userDrawn="1"/>
          </p:nvSpPr>
          <p:spPr bwMode="auto">
            <a:xfrm>
              <a:off x="795338" y="4714875"/>
              <a:ext cx="20638" cy="22225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0 w 3"/>
                <a:gd name="T7" fmla="*/ 1 h 3"/>
                <a:gd name="T8" fmla="*/ 0 w 3"/>
                <a:gd name="T9" fmla="*/ 2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31"/>
            <p:cNvSpPr>
              <a:spLocks noEditPoints="1"/>
            </p:cNvSpPr>
            <p:nvPr userDrawn="1"/>
          </p:nvSpPr>
          <p:spPr bwMode="auto">
            <a:xfrm>
              <a:off x="774700" y="4737100"/>
              <a:ext cx="53975" cy="55563"/>
            </a:xfrm>
            <a:custGeom>
              <a:avLst/>
              <a:gdLst>
                <a:gd name="T0" fmla="*/ 7 w 8"/>
                <a:gd name="T1" fmla="*/ 1 h 8"/>
                <a:gd name="T2" fmla="*/ 7 w 8"/>
                <a:gd name="T3" fmla="*/ 0 h 8"/>
                <a:gd name="T4" fmla="*/ 6 w 8"/>
                <a:gd name="T5" fmla="*/ 1 h 8"/>
                <a:gd name="T6" fmla="*/ 6 w 8"/>
                <a:gd name="T7" fmla="*/ 2 h 8"/>
                <a:gd name="T8" fmla="*/ 4 w 8"/>
                <a:gd name="T9" fmla="*/ 3 h 8"/>
                <a:gd name="T10" fmla="*/ 3 w 8"/>
                <a:gd name="T11" fmla="*/ 3 h 8"/>
                <a:gd name="T12" fmla="*/ 3 w 8"/>
                <a:gd name="T13" fmla="*/ 4 h 8"/>
                <a:gd name="T14" fmla="*/ 2 w 8"/>
                <a:gd name="T15" fmla="*/ 4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5 h 8"/>
                <a:gd name="T22" fmla="*/ 0 w 8"/>
                <a:gd name="T23" fmla="*/ 5 h 8"/>
                <a:gd name="T24" fmla="*/ 0 w 8"/>
                <a:gd name="T25" fmla="*/ 7 h 8"/>
                <a:gd name="T26" fmla="*/ 1 w 8"/>
                <a:gd name="T27" fmla="*/ 8 h 8"/>
                <a:gd name="T28" fmla="*/ 2 w 8"/>
                <a:gd name="T29" fmla="*/ 7 h 8"/>
                <a:gd name="T30" fmla="*/ 3 w 8"/>
                <a:gd name="T31" fmla="*/ 6 h 8"/>
                <a:gd name="T32" fmla="*/ 4 w 8"/>
                <a:gd name="T33" fmla="*/ 5 h 8"/>
                <a:gd name="T34" fmla="*/ 4 w 8"/>
                <a:gd name="T35" fmla="*/ 4 h 8"/>
                <a:gd name="T36" fmla="*/ 5 w 8"/>
                <a:gd name="T37" fmla="*/ 5 h 8"/>
                <a:gd name="T38" fmla="*/ 6 w 8"/>
                <a:gd name="T39" fmla="*/ 6 h 8"/>
                <a:gd name="T40" fmla="*/ 7 w 8"/>
                <a:gd name="T41" fmla="*/ 7 h 8"/>
                <a:gd name="T42" fmla="*/ 8 w 8"/>
                <a:gd name="T43" fmla="*/ 6 h 8"/>
                <a:gd name="T44" fmla="*/ 7 w 8"/>
                <a:gd name="T45" fmla="*/ 4 h 8"/>
                <a:gd name="T46" fmla="*/ 7 w 8"/>
                <a:gd name="T47" fmla="*/ 1 h 8"/>
                <a:gd name="T48" fmla="*/ 6 w 8"/>
                <a:gd name="T49" fmla="*/ 5 h 8"/>
                <a:gd name="T50" fmla="*/ 5 w 8"/>
                <a:gd name="T51" fmla="*/ 4 h 8"/>
                <a:gd name="T52" fmla="*/ 5 w 8"/>
                <a:gd name="T53" fmla="*/ 4 h 8"/>
                <a:gd name="T54" fmla="*/ 6 w 8"/>
                <a:gd name="T55" fmla="*/ 3 h 8"/>
                <a:gd name="T56" fmla="*/ 6 w 8"/>
                <a:gd name="T57" fmla="*/ 4 h 8"/>
                <a:gd name="T58" fmla="*/ 6 w 8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8" y="1"/>
                    <a:pt x="7" y="1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32"/>
            <p:cNvSpPr/>
            <p:nvPr userDrawn="1"/>
          </p:nvSpPr>
          <p:spPr bwMode="auto">
            <a:xfrm>
              <a:off x="836613" y="4743450"/>
              <a:ext cx="14288" cy="3492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 h 5"/>
                <a:gd name="T4" fmla="*/ 0 w 2"/>
                <a:gd name="T5" fmla="*/ 4 h 5"/>
                <a:gd name="T6" fmla="*/ 1 w 2"/>
                <a:gd name="T7" fmla="*/ 5 h 5"/>
                <a:gd name="T8" fmla="*/ 2 w 2"/>
                <a:gd name="T9" fmla="*/ 4 h 5"/>
                <a:gd name="T10" fmla="*/ 2 w 2"/>
                <a:gd name="T11" fmla="*/ 1 h 5"/>
                <a:gd name="T12" fmla="*/ 0 w 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33"/>
            <p:cNvSpPr>
              <a:spLocks noEditPoints="1"/>
            </p:cNvSpPr>
            <p:nvPr userDrawn="1"/>
          </p:nvSpPr>
          <p:spPr bwMode="auto">
            <a:xfrm>
              <a:off x="4686300" y="3575050"/>
              <a:ext cx="2784475" cy="1266825"/>
            </a:xfrm>
            <a:custGeom>
              <a:avLst/>
              <a:gdLst>
                <a:gd name="T0" fmla="*/ 384 w 403"/>
                <a:gd name="T1" fmla="*/ 114 h 181"/>
                <a:gd name="T2" fmla="*/ 315 w 403"/>
                <a:gd name="T3" fmla="*/ 64 h 181"/>
                <a:gd name="T4" fmla="*/ 233 w 403"/>
                <a:gd name="T5" fmla="*/ 25 h 181"/>
                <a:gd name="T6" fmla="*/ 225 w 403"/>
                <a:gd name="T7" fmla="*/ 16 h 181"/>
                <a:gd name="T8" fmla="*/ 201 w 403"/>
                <a:gd name="T9" fmla="*/ 0 h 181"/>
                <a:gd name="T10" fmla="*/ 167 w 403"/>
                <a:gd name="T11" fmla="*/ 17 h 181"/>
                <a:gd name="T12" fmla="*/ 176 w 403"/>
                <a:gd name="T13" fmla="*/ 25 h 181"/>
                <a:gd name="T14" fmla="*/ 62 w 403"/>
                <a:gd name="T15" fmla="*/ 87 h 181"/>
                <a:gd name="T16" fmla="*/ 19 w 403"/>
                <a:gd name="T17" fmla="*/ 115 h 181"/>
                <a:gd name="T18" fmla="*/ 18 w 403"/>
                <a:gd name="T19" fmla="*/ 181 h 181"/>
                <a:gd name="T20" fmla="*/ 225 w 403"/>
                <a:gd name="T21" fmla="*/ 181 h 181"/>
                <a:gd name="T22" fmla="*/ 220 w 403"/>
                <a:gd name="T23" fmla="*/ 5 h 181"/>
                <a:gd name="T24" fmla="*/ 182 w 403"/>
                <a:gd name="T25" fmla="*/ 5 h 181"/>
                <a:gd name="T26" fmla="*/ 182 w 403"/>
                <a:gd name="T27" fmla="*/ 5 h 181"/>
                <a:gd name="T28" fmla="*/ 219 w 403"/>
                <a:gd name="T29" fmla="*/ 18 h 181"/>
                <a:gd name="T30" fmla="*/ 168 w 403"/>
                <a:gd name="T31" fmla="*/ 19 h 181"/>
                <a:gd name="T32" fmla="*/ 187 w 403"/>
                <a:gd name="T33" fmla="*/ 33 h 181"/>
                <a:gd name="T34" fmla="*/ 178 w 403"/>
                <a:gd name="T35" fmla="*/ 25 h 181"/>
                <a:gd name="T36" fmla="*/ 189 w 403"/>
                <a:gd name="T37" fmla="*/ 44 h 181"/>
                <a:gd name="T38" fmla="*/ 197 w 403"/>
                <a:gd name="T39" fmla="*/ 92 h 181"/>
                <a:gd name="T40" fmla="*/ 206 w 403"/>
                <a:gd name="T41" fmla="*/ 75 h 181"/>
                <a:gd name="T42" fmla="*/ 197 w 403"/>
                <a:gd name="T43" fmla="*/ 101 h 181"/>
                <a:gd name="T44" fmla="*/ 197 w 403"/>
                <a:gd name="T45" fmla="*/ 62 h 181"/>
                <a:gd name="T46" fmla="*/ 206 w 403"/>
                <a:gd name="T47" fmla="*/ 114 h 181"/>
                <a:gd name="T48" fmla="*/ 197 w 403"/>
                <a:gd name="T49" fmla="*/ 53 h 181"/>
                <a:gd name="T50" fmla="*/ 206 w 403"/>
                <a:gd name="T51" fmla="*/ 123 h 181"/>
                <a:gd name="T52" fmla="*/ 197 w 403"/>
                <a:gd name="T53" fmla="*/ 49 h 181"/>
                <a:gd name="T54" fmla="*/ 195 w 403"/>
                <a:gd name="T55" fmla="*/ 52 h 181"/>
                <a:gd name="T56" fmla="*/ 195 w 403"/>
                <a:gd name="T57" fmla="*/ 61 h 181"/>
                <a:gd name="T58" fmla="*/ 195 w 403"/>
                <a:gd name="T59" fmla="*/ 83 h 181"/>
                <a:gd name="T60" fmla="*/ 195 w 403"/>
                <a:gd name="T61" fmla="*/ 102 h 181"/>
                <a:gd name="T62" fmla="*/ 195 w 403"/>
                <a:gd name="T63" fmla="*/ 115 h 181"/>
                <a:gd name="T64" fmla="*/ 189 w 403"/>
                <a:gd name="T65" fmla="*/ 140 h 181"/>
                <a:gd name="T66" fmla="*/ 197 w 403"/>
                <a:gd name="T67" fmla="*/ 140 h 181"/>
                <a:gd name="T68" fmla="*/ 208 w 403"/>
                <a:gd name="T69" fmla="*/ 140 h 181"/>
                <a:gd name="T70" fmla="*/ 214 w 403"/>
                <a:gd name="T71" fmla="*/ 33 h 181"/>
                <a:gd name="T72" fmla="*/ 189 w 403"/>
                <a:gd name="T73" fmla="*/ 145 h 181"/>
                <a:gd name="T74" fmla="*/ 216 w 403"/>
                <a:gd name="T75" fmla="*/ 179 h 181"/>
                <a:gd name="T76" fmla="*/ 227 w 403"/>
                <a:gd name="T77" fmla="*/ 179 h 181"/>
                <a:gd name="T78" fmla="*/ 382 w 403"/>
                <a:gd name="T79" fmla="*/ 115 h 181"/>
                <a:gd name="T80" fmla="*/ 227 w 403"/>
                <a:gd name="T81" fmla="*/ 72 h 181"/>
                <a:gd name="T82" fmla="*/ 384 w 403"/>
                <a:gd name="T83" fmla="*/ 113 h 181"/>
                <a:gd name="T84" fmla="*/ 341 w 403"/>
                <a:gd name="T85" fmla="*/ 89 h 181"/>
                <a:gd name="T86" fmla="*/ 315 w 403"/>
                <a:gd name="T87" fmla="*/ 70 h 181"/>
                <a:gd name="T88" fmla="*/ 310 w 403"/>
                <a:gd name="T89" fmla="*/ 67 h 181"/>
                <a:gd name="T90" fmla="*/ 93 w 403"/>
                <a:gd name="T91" fmla="*/ 67 h 181"/>
                <a:gd name="T92" fmla="*/ 65 w 403"/>
                <a:gd name="T93" fmla="*/ 90 h 181"/>
                <a:gd name="T94" fmla="*/ 8 w 403"/>
                <a:gd name="T95" fmla="*/ 107 h 181"/>
                <a:gd name="T96" fmla="*/ 176 w 403"/>
                <a:gd name="T97" fmla="*/ 113 h 181"/>
                <a:gd name="T98" fmla="*/ 21 w 403"/>
                <a:gd name="T99" fmla="*/ 117 h 181"/>
                <a:gd name="T100" fmla="*/ 176 w 403"/>
                <a:gd name="T101" fmla="*/ 179 h 181"/>
                <a:gd name="T102" fmla="*/ 214 w 403"/>
                <a:gd name="T103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181">
                  <a:moveTo>
                    <a:pt x="384" y="179"/>
                  </a:moveTo>
                  <a:cubicBezTo>
                    <a:pt x="384" y="179"/>
                    <a:pt x="384" y="179"/>
                    <a:pt x="384" y="179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4"/>
                  </a:cubicBezTo>
                  <a:cubicBezTo>
                    <a:pt x="403" y="105"/>
                    <a:pt x="403" y="105"/>
                    <a:pt x="403" y="105"/>
                  </a:cubicBezTo>
                  <a:cubicBezTo>
                    <a:pt x="403" y="104"/>
                    <a:pt x="403" y="104"/>
                    <a:pt x="403" y="104"/>
                  </a:cubicBezTo>
                  <a:cubicBezTo>
                    <a:pt x="403" y="103"/>
                    <a:pt x="403" y="103"/>
                    <a:pt x="403" y="103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63"/>
                    <a:pt x="315" y="63"/>
                    <a:pt x="314" y="63"/>
                  </a:cubicBezTo>
                  <a:cubicBezTo>
                    <a:pt x="310" y="65"/>
                    <a:pt x="310" y="65"/>
                    <a:pt x="310" y="65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25"/>
                    <a:pt x="234" y="25"/>
                    <a:pt x="234" y="24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7" y="17"/>
                    <a:pt x="237" y="16"/>
                  </a:cubicBezTo>
                  <a:cubicBezTo>
                    <a:pt x="237" y="16"/>
                    <a:pt x="237" y="16"/>
                    <a:pt x="236" y="16"/>
                  </a:cubicBezTo>
                  <a:cubicBezTo>
                    <a:pt x="225" y="16"/>
                    <a:pt x="225" y="16"/>
                    <a:pt x="225" y="16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4"/>
                    <a:pt x="222" y="3"/>
                    <a:pt x="221" y="3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2" y="0"/>
                    <a:pt x="202" y="0"/>
                    <a:pt x="20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5" y="17"/>
                    <a:pt x="165" y="18"/>
                    <a:pt x="166" y="18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69" y="25"/>
                    <a:pt x="170" y="25"/>
                    <a:pt x="170" y="25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4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7" y="179"/>
                    <a:pt x="17" y="180"/>
                  </a:cubicBezTo>
                  <a:cubicBezTo>
                    <a:pt x="17" y="181"/>
                    <a:pt x="18" y="181"/>
                    <a:pt x="1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4" y="181"/>
                    <a:pt x="385" y="181"/>
                    <a:pt x="385" y="180"/>
                  </a:cubicBezTo>
                  <a:cubicBezTo>
                    <a:pt x="385" y="179"/>
                    <a:pt x="384" y="179"/>
                    <a:pt x="384" y="179"/>
                  </a:cubicBezTo>
                  <a:close/>
                  <a:moveTo>
                    <a:pt x="220" y="5"/>
                  </a:moveTo>
                  <a:cubicBezTo>
                    <a:pt x="223" y="16"/>
                    <a:pt x="223" y="16"/>
                    <a:pt x="223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08" y="5"/>
                    <a:pt x="208" y="5"/>
                    <a:pt x="208" y="5"/>
                  </a:cubicBezTo>
                  <a:lnTo>
                    <a:pt x="220" y="5"/>
                  </a:lnTo>
                  <a:close/>
                  <a:moveTo>
                    <a:pt x="182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2" y="5"/>
                  </a:lnTo>
                  <a:close/>
                  <a:moveTo>
                    <a:pt x="168" y="19"/>
                  </a:moveTo>
                  <a:cubicBezTo>
                    <a:pt x="185" y="19"/>
                    <a:pt x="185" y="19"/>
                    <a:pt x="185" y="19"/>
                  </a:cubicBezTo>
                  <a:cubicBezTo>
                    <a:pt x="185" y="19"/>
                    <a:pt x="185" y="19"/>
                    <a:pt x="185" y="18"/>
                  </a:cubicBezTo>
                  <a:cubicBezTo>
                    <a:pt x="202" y="2"/>
                    <a:pt x="202" y="2"/>
                    <a:pt x="202" y="2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35" y="18"/>
                    <a:pt x="235" y="18"/>
                    <a:pt x="235" y="18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170" y="23"/>
                    <a:pt x="170" y="23"/>
                    <a:pt x="170" y="23"/>
                  </a:cubicBezTo>
                  <a:lnTo>
                    <a:pt x="168" y="19"/>
                  </a:lnTo>
                  <a:close/>
                  <a:moveTo>
                    <a:pt x="179" y="179"/>
                  </a:moveTo>
                  <a:cubicBezTo>
                    <a:pt x="179" y="179"/>
                    <a:pt x="179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179"/>
                    <a:pt x="187" y="179"/>
                    <a:pt x="187" y="179"/>
                  </a:cubicBezTo>
                  <a:lnTo>
                    <a:pt x="179" y="179"/>
                  </a:lnTo>
                  <a:close/>
                  <a:moveTo>
                    <a:pt x="225" y="31"/>
                  </a:moveTo>
                  <a:cubicBezTo>
                    <a:pt x="178" y="31"/>
                    <a:pt x="178" y="31"/>
                    <a:pt x="178" y="31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25" y="25"/>
                    <a:pt x="225" y="25"/>
                    <a:pt x="225" y="25"/>
                  </a:cubicBezTo>
                  <a:lnTo>
                    <a:pt x="225" y="31"/>
                  </a:lnTo>
                  <a:close/>
                  <a:moveTo>
                    <a:pt x="214" y="47"/>
                  </a:moveTo>
                  <a:cubicBezTo>
                    <a:pt x="189" y="47"/>
                    <a:pt x="189" y="47"/>
                    <a:pt x="189" y="47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4" y="47"/>
                  </a:lnTo>
                  <a:close/>
                  <a:moveTo>
                    <a:pt x="206" y="84"/>
                  </a:moveTo>
                  <a:cubicBezTo>
                    <a:pt x="206" y="92"/>
                    <a:pt x="206" y="92"/>
                    <a:pt x="206" y="92"/>
                  </a:cubicBezTo>
                  <a:cubicBezTo>
                    <a:pt x="197" y="92"/>
                    <a:pt x="197" y="92"/>
                    <a:pt x="197" y="92"/>
                  </a:cubicBezTo>
                  <a:cubicBezTo>
                    <a:pt x="197" y="84"/>
                    <a:pt x="197" y="84"/>
                    <a:pt x="197" y="84"/>
                  </a:cubicBezTo>
                  <a:lnTo>
                    <a:pt x="206" y="84"/>
                  </a:lnTo>
                  <a:close/>
                  <a:moveTo>
                    <a:pt x="197" y="82"/>
                  </a:moveTo>
                  <a:cubicBezTo>
                    <a:pt x="197" y="75"/>
                    <a:pt x="197" y="75"/>
                    <a:pt x="19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82"/>
                    <a:pt x="206" y="82"/>
                    <a:pt x="206" y="82"/>
                  </a:cubicBezTo>
                  <a:lnTo>
                    <a:pt x="197" y="82"/>
                  </a:lnTo>
                  <a:close/>
                  <a:moveTo>
                    <a:pt x="206" y="94"/>
                  </a:moveTo>
                  <a:cubicBezTo>
                    <a:pt x="206" y="101"/>
                    <a:pt x="206" y="101"/>
                    <a:pt x="20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94"/>
                    <a:pt x="197" y="94"/>
                    <a:pt x="197" y="94"/>
                  </a:cubicBezTo>
                  <a:lnTo>
                    <a:pt x="206" y="94"/>
                  </a:lnTo>
                  <a:close/>
                  <a:moveTo>
                    <a:pt x="206" y="73"/>
                  </a:moveTo>
                  <a:cubicBezTo>
                    <a:pt x="197" y="73"/>
                    <a:pt x="197" y="73"/>
                    <a:pt x="197" y="73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206" y="62"/>
                    <a:pt x="206" y="62"/>
                    <a:pt x="206" y="62"/>
                  </a:cubicBezTo>
                  <a:lnTo>
                    <a:pt x="206" y="73"/>
                  </a:lnTo>
                  <a:close/>
                  <a:moveTo>
                    <a:pt x="197" y="103"/>
                  </a:moveTo>
                  <a:cubicBezTo>
                    <a:pt x="206" y="103"/>
                    <a:pt x="206" y="103"/>
                    <a:pt x="206" y="103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7" y="114"/>
                    <a:pt x="197" y="114"/>
                    <a:pt x="197" y="114"/>
                  </a:cubicBezTo>
                  <a:lnTo>
                    <a:pt x="197" y="103"/>
                  </a:lnTo>
                  <a:close/>
                  <a:moveTo>
                    <a:pt x="206" y="60"/>
                  </a:moveTo>
                  <a:cubicBezTo>
                    <a:pt x="197" y="60"/>
                    <a:pt x="197" y="60"/>
                    <a:pt x="197" y="6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206" y="53"/>
                    <a:pt x="206" y="53"/>
                    <a:pt x="206" y="53"/>
                  </a:cubicBezTo>
                  <a:lnTo>
                    <a:pt x="206" y="60"/>
                  </a:lnTo>
                  <a:close/>
                  <a:moveTo>
                    <a:pt x="197" y="116"/>
                  </a:moveTo>
                  <a:cubicBezTo>
                    <a:pt x="206" y="116"/>
                    <a:pt x="206" y="116"/>
                    <a:pt x="206" y="116"/>
                  </a:cubicBezTo>
                  <a:cubicBezTo>
                    <a:pt x="206" y="123"/>
                    <a:pt x="206" y="123"/>
                    <a:pt x="206" y="123"/>
                  </a:cubicBezTo>
                  <a:cubicBezTo>
                    <a:pt x="197" y="123"/>
                    <a:pt x="197" y="123"/>
                    <a:pt x="197" y="123"/>
                  </a:cubicBezTo>
                  <a:lnTo>
                    <a:pt x="197" y="116"/>
                  </a:lnTo>
                  <a:close/>
                  <a:moveTo>
                    <a:pt x="206" y="51"/>
                  </a:moveTo>
                  <a:cubicBezTo>
                    <a:pt x="197" y="51"/>
                    <a:pt x="197" y="51"/>
                    <a:pt x="197" y="51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206" y="49"/>
                    <a:pt x="206" y="49"/>
                    <a:pt x="206" y="49"/>
                  </a:cubicBezTo>
                  <a:lnTo>
                    <a:pt x="206" y="51"/>
                  </a:lnTo>
                  <a:close/>
                  <a:moveTo>
                    <a:pt x="189" y="49"/>
                  </a:moveTo>
                  <a:cubicBezTo>
                    <a:pt x="195" y="49"/>
                    <a:pt x="195" y="49"/>
                    <a:pt x="195" y="49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3"/>
                    <a:pt x="195" y="103"/>
                    <a:pt x="195" y="103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89" y="140"/>
                    <a:pt x="189" y="140"/>
                    <a:pt x="189" y="140"/>
                  </a:cubicBezTo>
                  <a:lnTo>
                    <a:pt x="189" y="49"/>
                  </a:lnTo>
                  <a:close/>
                  <a:moveTo>
                    <a:pt x="197" y="125"/>
                  </a:moveTo>
                  <a:cubicBezTo>
                    <a:pt x="206" y="125"/>
                    <a:pt x="206" y="125"/>
                    <a:pt x="206" y="125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197" y="140"/>
                    <a:pt x="197" y="140"/>
                    <a:pt x="197" y="140"/>
                  </a:cubicBezTo>
                  <a:lnTo>
                    <a:pt x="197" y="125"/>
                  </a:lnTo>
                  <a:close/>
                  <a:moveTo>
                    <a:pt x="208" y="49"/>
                  </a:moveTo>
                  <a:cubicBezTo>
                    <a:pt x="214" y="49"/>
                    <a:pt x="214" y="49"/>
                    <a:pt x="214" y="49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208" y="140"/>
                    <a:pt x="208" y="140"/>
                    <a:pt x="208" y="140"/>
                  </a:cubicBezTo>
                  <a:lnTo>
                    <a:pt x="208" y="49"/>
                  </a:lnTo>
                  <a:close/>
                  <a:moveTo>
                    <a:pt x="214" y="42"/>
                  </a:moveTo>
                  <a:cubicBezTo>
                    <a:pt x="189" y="42"/>
                    <a:pt x="189" y="42"/>
                    <a:pt x="189" y="4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214" y="33"/>
                    <a:pt x="214" y="33"/>
                    <a:pt x="214" y="33"/>
                  </a:cubicBezTo>
                  <a:lnTo>
                    <a:pt x="214" y="42"/>
                  </a:lnTo>
                  <a:close/>
                  <a:moveTo>
                    <a:pt x="189" y="142"/>
                  </a:moveTo>
                  <a:cubicBezTo>
                    <a:pt x="214" y="142"/>
                    <a:pt x="214" y="142"/>
                    <a:pt x="214" y="142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89" y="142"/>
                  </a:lnTo>
                  <a:close/>
                  <a:moveTo>
                    <a:pt x="216" y="33"/>
                  </a:moveTo>
                  <a:cubicBezTo>
                    <a:pt x="225" y="33"/>
                    <a:pt x="225" y="33"/>
                    <a:pt x="225" y="33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16" y="179"/>
                    <a:pt x="216" y="179"/>
                    <a:pt x="216" y="179"/>
                  </a:cubicBezTo>
                  <a:lnTo>
                    <a:pt x="216" y="33"/>
                  </a:lnTo>
                  <a:close/>
                  <a:moveTo>
                    <a:pt x="227" y="119"/>
                  </a:moveTo>
                  <a:cubicBezTo>
                    <a:pt x="382" y="119"/>
                    <a:pt x="382" y="119"/>
                    <a:pt x="382" y="11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227" y="179"/>
                    <a:pt x="227" y="179"/>
                    <a:pt x="227" y="179"/>
                  </a:cubicBezTo>
                  <a:lnTo>
                    <a:pt x="227" y="119"/>
                  </a:lnTo>
                  <a:close/>
                  <a:moveTo>
                    <a:pt x="382" y="117"/>
                  </a:moveTo>
                  <a:cubicBezTo>
                    <a:pt x="227" y="117"/>
                    <a:pt x="227" y="117"/>
                    <a:pt x="227" y="117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382" y="115"/>
                    <a:pt x="382" y="115"/>
                    <a:pt x="382" y="115"/>
                  </a:cubicBezTo>
                  <a:lnTo>
                    <a:pt x="382" y="117"/>
                  </a:lnTo>
                  <a:close/>
                  <a:moveTo>
                    <a:pt x="384" y="113"/>
                  </a:moveTo>
                  <a:cubicBezTo>
                    <a:pt x="227" y="113"/>
                    <a:pt x="227" y="113"/>
                    <a:pt x="227" y="113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94" y="107"/>
                    <a:pt x="394" y="107"/>
                    <a:pt x="394" y="107"/>
                  </a:cubicBezTo>
                  <a:lnTo>
                    <a:pt x="384" y="113"/>
                  </a:lnTo>
                  <a:close/>
                  <a:moveTo>
                    <a:pt x="310" y="67"/>
                  </a:moveTo>
                  <a:cubicBezTo>
                    <a:pt x="310" y="67"/>
                    <a:pt x="310" y="67"/>
                    <a:pt x="310" y="67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40" y="89"/>
                    <a:pt x="340" y="89"/>
                    <a:pt x="340" y="89"/>
                  </a:cubicBezTo>
                  <a:cubicBezTo>
                    <a:pt x="340" y="89"/>
                    <a:pt x="340" y="89"/>
                    <a:pt x="341" y="8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7"/>
                    <a:pt x="227" y="67"/>
                    <a:pt x="227" y="67"/>
                  </a:cubicBezTo>
                  <a:lnTo>
                    <a:pt x="310" y="67"/>
                  </a:lnTo>
                  <a:close/>
                  <a:moveTo>
                    <a:pt x="62" y="89"/>
                  </a:moveTo>
                  <a:cubicBezTo>
                    <a:pt x="63" y="89"/>
                    <a:pt x="63" y="89"/>
                    <a:pt x="63" y="89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3" y="104"/>
                    <a:pt x="3" y="104"/>
                    <a:pt x="3" y="104"/>
                  </a:cubicBezTo>
                  <a:lnTo>
                    <a:pt x="62" y="89"/>
                  </a:lnTo>
                  <a:close/>
                  <a:moveTo>
                    <a:pt x="8" y="107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66" y="92"/>
                    <a:pt x="66" y="92"/>
                    <a:pt x="66" y="9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" y="113"/>
                    <a:pt x="19" y="113"/>
                    <a:pt x="19" y="113"/>
                  </a:cubicBezTo>
                  <a:lnTo>
                    <a:pt x="8" y="107"/>
                  </a:lnTo>
                  <a:close/>
                  <a:moveTo>
                    <a:pt x="176" y="115"/>
                  </a:moveTo>
                  <a:cubicBezTo>
                    <a:pt x="176" y="117"/>
                    <a:pt x="176" y="117"/>
                    <a:pt x="176" y="117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21" y="115"/>
                    <a:pt x="21" y="115"/>
                    <a:pt x="21" y="115"/>
                  </a:cubicBezTo>
                  <a:lnTo>
                    <a:pt x="176" y="115"/>
                  </a:lnTo>
                  <a:close/>
                  <a:moveTo>
                    <a:pt x="21" y="119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21" y="179"/>
                    <a:pt x="21" y="179"/>
                    <a:pt x="21" y="179"/>
                  </a:cubicBezTo>
                  <a:lnTo>
                    <a:pt x="21" y="119"/>
                  </a:lnTo>
                  <a:close/>
                  <a:moveTo>
                    <a:pt x="189" y="179"/>
                  </a:moveTo>
                  <a:cubicBezTo>
                    <a:pt x="189" y="147"/>
                    <a:pt x="189" y="147"/>
                    <a:pt x="189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79"/>
                    <a:pt x="214" y="179"/>
                    <a:pt x="214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34"/>
            <p:cNvSpPr/>
            <p:nvPr userDrawn="1"/>
          </p:nvSpPr>
          <p:spPr bwMode="auto">
            <a:xfrm>
              <a:off x="6034088" y="3622675"/>
              <a:ext cx="96838" cy="92075"/>
            </a:xfrm>
            <a:custGeom>
              <a:avLst/>
              <a:gdLst>
                <a:gd name="T0" fmla="*/ 39 w 61"/>
                <a:gd name="T1" fmla="*/ 22 h 58"/>
                <a:gd name="T2" fmla="*/ 30 w 61"/>
                <a:gd name="T3" fmla="*/ 0 h 58"/>
                <a:gd name="T4" fmla="*/ 22 w 61"/>
                <a:gd name="T5" fmla="*/ 22 h 58"/>
                <a:gd name="T6" fmla="*/ 0 w 61"/>
                <a:gd name="T7" fmla="*/ 22 h 58"/>
                <a:gd name="T8" fmla="*/ 17 w 61"/>
                <a:gd name="T9" fmla="*/ 36 h 58"/>
                <a:gd name="T10" fmla="*/ 13 w 61"/>
                <a:gd name="T11" fmla="*/ 58 h 58"/>
                <a:gd name="T12" fmla="*/ 30 w 61"/>
                <a:gd name="T13" fmla="*/ 44 h 58"/>
                <a:gd name="T14" fmla="*/ 48 w 61"/>
                <a:gd name="T15" fmla="*/ 58 h 58"/>
                <a:gd name="T16" fmla="*/ 43 w 61"/>
                <a:gd name="T17" fmla="*/ 36 h 58"/>
                <a:gd name="T18" fmla="*/ 61 w 61"/>
                <a:gd name="T19" fmla="*/ 22 h 58"/>
                <a:gd name="T20" fmla="*/ 39 w 61"/>
                <a:gd name="T21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58">
                  <a:moveTo>
                    <a:pt x="39" y="22"/>
                  </a:moveTo>
                  <a:lnTo>
                    <a:pt x="30" y="0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17" y="36"/>
                  </a:lnTo>
                  <a:lnTo>
                    <a:pt x="13" y="58"/>
                  </a:lnTo>
                  <a:lnTo>
                    <a:pt x="30" y="44"/>
                  </a:lnTo>
                  <a:lnTo>
                    <a:pt x="48" y="58"/>
                  </a:lnTo>
                  <a:lnTo>
                    <a:pt x="43" y="36"/>
                  </a:lnTo>
                  <a:lnTo>
                    <a:pt x="61" y="22"/>
                  </a:lnTo>
                  <a:lnTo>
                    <a:pt x="3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35"/>
            <p:cNvSpPr/>
            <p:nvPr userDrawn="1"/>
          </p:nvSpPr>
          <p:spPr bwMode="auto">
            <a:xfrm>
              <a:off x="6034088" y="4630738"/>
              <a:ext cx="14288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36"/>
            <p:cNvSpPr/>
            <p:nvPr userDrawn="1"/>
          </p:nvSpPr>
          <p:spPr bwMode="auto">
            <a:xfrm>
              <a:off x="6110288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37"/>
            <p:cNvSpPr/>
            <p:nvPr userDrawn="1"/>
          </p:nvSpPr>
          <p:spPr bwMode="auto">
            <a:xfrm>
              <a:off x="6069013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38"/>
            <p:cNvSpPr/>
            <p:nvPr userDrawn="1"/>
          </p:nvSpPr>
          <p:spPr bwMode="auto">
            <a:xfrm>
              <a:off x="6040438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2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39"/>
            <p:cNvSpPr/>
            <p:nvPr userDrawn="1"/>
          </p:nvSpPr>
          <p:spPr bwMode="auto">
            <a:xfrm>
              <a:off x="6102350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40"/>
            <p:cNvSpPr/>
            <p:nvPr userDrawn="1"/>
          </p:nvSpPr>
          <p:spPr bwMode="auto">
            <a:xfrm>
              <a:off x="580548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41"/>
            <p:cNvSpPr/>
            <p:nvPr userDrawn="1"/>
          </p:nvSpPr>
          <p:spPr bwMode="auto">
            <a:xfrm>
              <a:off x="5702300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42"/>
            <p:cNvSpPr/>
            <p:nvPr userDrawn="1"/>
          </p:nvSpPr>
          <p:spPr bwMode="auto">
            <a:xfrm>
              <a:off x="559911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43"/>
            <p:cNvSpPr/>
            <p:nvPr userDrawn="1"/>
          </p:nvSpPr>
          <p:spPr bwMode="auto">
            <a:xfrm>
              <a:off x="549433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44"/>
            <p:cNvSpPr/>
            <p:nvPr userDrawn="1"/>
          </p:nvSpPr>
          <p:spPr bwMode="auto">
            <a:xfrm>
              <a:off x="5391150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45"/>
            <p:cNvSpPr/>
            <p:nvPr userDrawn="1"/>
          </p:nvSpPr>
          <p:spPr bwMode="auto">
            <a:xfrm>
              <a:off x="528796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46"/>
            <p:cNvSpPr/>
            <p:nvPr userDrawn="1"/>
          </p:nvSpPr>
          <p:spPr bwMode="auto">
            <a:xfrm>
              <a:off x="5183188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47"/>
            <p:cNvSpPr/>
            <p:nvPr userDrawn="1"/>
          </p:nvSpPr>
          <p:spPr bwMode="auto">
            <a:xfrm>
              <a:off x="50800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48"/>
            <p:cNvSpPr/>
            <p:nvPr userDrawn="1"/>
          </p:nvSpPr>
          <p:spPr bwMode="auto">
            <a:xfrm>
              <a:off x="497681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49"/>
            <p:cNvSpPr/>
            <p:nvPr userDrawn="1"/>
          </p:nvSpPr>
          <p:spPr bwMode="auto">
            <a:xfrm>
              <a:off x="4879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50"/>
            <p:cNvSpPr/>
            <p:nvPr userDrawn="1"/>
          </p:nvSpPr>
          <p:spPr bwMode="auto">
            <a:xfrm>
              <a:off x="580548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51"/>
            <p:cNvSpPr/>
            <p:nvPr userDrawn="1"/>
          </p:nvSpPr>
          <p:spPr bwMode="auto">
            <a:xfrm>
              <a:off x="5702300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52"/>
            <p:cNvSpPr/>
            <p:nvPr userDrawn="1"/>
          </p:nvSpPr>
          <p:spPr bwMode="auto">
            <a:xfrm>
              <a:off x="559911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53"/>
            <p:cNvSpPr/>
            <p:nvPr userDrawn="1"/>
          </p:nvSpPr>
          <p:spPr bwMode="auto">
            <a:xfrm>
              <a:off x="549433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54"/>
            <p:cNvSpPr/>
            <p:nvPr userDrawn="1"/>
          </p:nvSpPr>
          <p:spPr bwMode="auto">
            <a:xfrm>
              <a:off x="5391150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55"/>
            <p:cNvSpPr/>
            <p:nvPr userDrawn="1"/>
          </p:nvSpPr>
          <p:spPr bwMode="auto">
            <a:xfrm>
              <a:off x="528796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56"/>
            <p:cNvSpPr/>
            <p:nvPr userDrawn="1"/>
          </p:nvSpPr>
          <p:spPr bwMode="auto">
            <a:xfrm>
              <a:off x="5183188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57"/>
            <p:cNvSpPr/>
            <p:nvPr userDrawn="1"/>
          </p:nvSpPr>
          <p:spPr bwMode="auto">
            <a:xfrm>
              <a:off x="50800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58"/>
            <p:cNvSpPr/>
            <p:nvPr userDrawn="1"/>
          </p:nvSpPr>
          <p:spPr bwMode="auto">
            <a:xfrm>
              <a:off x="497681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59"/>
            <p:cNvSpPr/>
            <p:nvPr userDrawn="1"/>
          </p:nvSpPr>
          <p:spPr bwMode="auto">
            <a:xfrm>
              <a:off x="4879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60"/>
            <p:cNvSpPr/>
            <p:nvPr userDrawn="1"/>
          </p:nvSpPr>
          <p:spPr bwMode="auto">
            <a:xfrm>
              <a:off x="72231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61"/>
            <p:cNvSpPr/>
            <p:nvPr userDrawn="1"/>
          </p:nvSpPr>
          <p:spPr bwMode="auto">
            <a:xfrm>
              <a:off x="7118350" y="4435475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62"/>
            <p:cNvSpPr/>
            <p:nvPr userDrawn="1"/>
          </p:nvSpPr>
          <p:spPr bwMode="auto">
            <a:xfrm>
              <a:off x="701516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63"/>
            <p:cNvSpPr/>
            <p:nvPr userDrawn="1"/>
          </p:nvSpPr>
          <p:spPr bwMode="auto">
            <a:xfrm>
              <a:off x="6911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64"/>
            <p:cNvSpPr/>
            <p:nvPr userDrawn="1"/>
          </p:nvSpPr>
          <p:spPr bwMode="auto">
            <a:xfrm>
              <a:off x="68072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65"/>
            <p:cNvSpPr/>
            <p:nvPr userDrawn="1"/>
          </p:nvSpPr>
          <p:spPr bwMode="auto">
            <a:xfrm>
              <a:off x="670401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66"/>
            <p:cNvSpPr/>
            <p:nvPr userDrawn="1"/>
          </p:nvSpPr>
          <p:spPr bwMode="auto">
            <a:xfrm>
              <a:off x="6600825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67"/>
            <p:cNvSpPr/>
            <p:nvPr userDrawn="1"/>
          </p:nvSpPr>
          <p:spPr bwMode="auto">
            <a:xfrm>
              <a:off x="6497638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68"/>
            <p:cNvSpPr/>
            <p:nvPr userDrawn="1"/>
          </p:nvSpPr>
          <p:spPr bwMode="auto">
            <a:xfrm>
              <a:off x="639286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69"/>
            <p:cNvSpPr/>
            <p:nvPr userDrawn="1"/>
          </p:nvSpPr>
          <p:spPr bwMode="auto">
            <a:xfrm>
              <a:off x="62960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70"/>
            <p:cNvSpPr/>
            <p:nvPr userDrawn="1"/>
          </p:nvSpPr>
          <p:spPr bwMode="auto">
            <a:xfrm>
              <a:off x="72231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71"/>
            <p:cNvSpPr/>
            <p:nvPr userDrawn="1"/>
          </p:nvSpPr>
          <p:spPr bwMode="auto">
            <a:xfrm>
              <a:off x="7118350" y="4603750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72"/>
            <p:cNvSpPr/>
            <p:nvPr userDrawn="1"/>
          </p:nvSpPr>
          <p:spPr bwMode="auto">
            <a:xfrm>
              <a:off x="701516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73"/>
            <p:cNvSpPr/>
            <p:nvPr userDrawn="1"/>
          </p:nvSpPr>
          <p:spPr bwMode="auto">
            <a:xfrm>
              <a:off x="6911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74"/>
            <p:cNvSpPr/>
            <p:nvPr userDrawn="1"/>
          </p:nvSpPr>
          <p:spPr bwMode="auto">
            <a:xfrm>
              <a:off x="68072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75"/>
            <p:cNvSpPr/>
            <p:nvPr userDrawn="1"/>
          </p:nvSpPr>
          <p:spPr bwMode="auto">
            <a:xfrm>
              <a:off x="670401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76"/>
            <p:cNvSpPr/>
            <p:nvPr userDrawn="1"/>
          </p:nvSpPr>
          <p:spPr bwMode="auto">
            <a:xfrm>
              <a:off x="6600825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77"/>
            <p:cNvSpPr/>
            <p:nvPr userDrawn="1"/>
          </p:nvSpPr>
          <p:spPr bwMode="auto">
            <a:xfrm>
              <a:off x="6497638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78"/>
            <p:cNvSpPr/>
            <p:nvPr userDrawn="1"/>
          </p:nvSpPr>
          <p:spPr bwMode="auto">
            <a:xfrm>
              <a:off x="639286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79"/>
            <p:cNvSpPr/>
            <p:nvPr userDrawn="1"/>
          </p:nvSpPr>
          <p:spPr bwMode="auto">
            <a:xfrm>
              <a:off x="62960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80"/>
            <p:cNvSpPr>
              <a:spLocks noEditPoints="1"/>
            </p:cNvSpPr>
            <p:nvPr userDrawn="1"/>
          </p:nvSpPr>
          <p:spPr bwMode="auto">
            <a:xfrm>
              <a:off x="2101850" y="4162425"/>
              <a:ext cx="2170113" cy="679450"/>
            </a:xfrm>
            <a:custGeom>
              <a:avLst/>
              <a:gdLst>
                <a:gd name="T0" fmla="*/ 164 w 314"/>
                <a:gd name="T1" fmla="*/ 68 h 97"/>
                <a:gd name="T2" fmla="*/ 111 w 314"/>
                <a:gd name="T3" fmla="*/ 20 h 97"/>
                <a:gd name="T4" fmla="*/ 83 w 314"/>
                <a:gd name="T5" fmla="*/ 60 h 97"/>
                <a:gd name="T6" fmla="*/ 64 w 314"/>
                <a:gd name="T7" fmla="*/ 72 h 97"/>
                <a:gd name="T8" fmla="*/ 44 w 314"/>
                <a:gd name="T9" fmla="*/ 60 h 97"/>
                <a:gd name="T10" fmla="*/ 36 w 314"/>
                <a:gd name="T11" fmla="*/ 60 h 97"/>
                <a:gd name="T12" fmla="*/ 21 w 314"/>
                <a:gd name="T13" fmla="*/ 79 h 97"/>
                <a:gd name="T14" fmla="*/ 113 w 314"/>
                <a:gd name="T15" fmla="*/ 87 h 97"/>
                <a:gd name="T16" fmla="*/ 163 w 314"/>
                <a:gd name="T17" fmla="*/ 86 h 97"/>
                <a:gd name="T18" fmla="*/ 261 w 314"/>
                <a:gd name="T19" fmla="*/ 40 h 97"/>
                <a:gd name="T20" fmla="*/ 261 w 314"/>
                <a:gd name="T21" fmla="*/ 59 h 97"/>
                <a:gd name="T22" fmla="*/ 261 w 314"/>
                <a:gd name="T23" fmla="*/ 87 h 97"/>
                <a:gd name="T24" fmla="*/ 313 w 314"/>
                <a:gd name="T25" fmla="*/ 97 h 97"/>
                <a:gd name="T26" fmla="*/ 73 w 314"/>
                <a:gd name="T27" fmla="*/ 95 h 97"/>
                <a:gd name="T28" fmla="*/ 67 w 314"/>
                <a:gd name="T29" fmla="*/ 77 h 97"/>
                <a:gd name="T30" fmla="*/ 84 w 314"/>
                <a:gd name="T31" fmla="*/ 58 h 97"/>
                <a:gd name="T32" fmla="*/ 75 w 314"/>
                <a:gd name="T33" fmla="*/ 94 h 97"/>
                <a:gd name="T34" fmla="*/ 48 w 314"/>
                <a:gd name="T35" fmla="*/ 58 h 97"/>
                <a:gd name="T36" fmla="*/ 62 w 314"/>
                <a:gd name="T37" fmla="*/ 73 h 97"/>
                <a:gd name="T38" fmla="*/ 39 w 314"/>
                <a:gd name="T39" fmla="*/ 74 h 97"/>
                <a:gd name="T40" fmla="*/ 22 w 314"/>
                <a:gd name="T41" fmla="*/ 64 h 97"/>
                <a:gd name="T42" fmla="*/ 32 w 314"/>
                <a:gd name="T43" fmla="*/ 64 h 97"/>
                <a:gd name="T44" fmla="*/ 23 w 314"/>
                <a:gd name="T45" fmla="*/ 77 h 97"/>
                <a:gd name="T46" fmla="*/ 28 w 314"/>
                <a:gd name="T47" fmla="*/ 95 h 97"/>
                <a:gd name="T48" fmla="*/ 132 w 314"/>
                <a:gd name="T49" fmla="*/ 53 h 97"/>
                <a:gd name="T50" fmla="*/ 144 w 314"/>
                <a:gd name="T51" fmla="*/ 63 h 97"/>
                <a:gd name="T52" fmla="*/ 113 w 314"/>
                <a:gd name="T53" fmla="*/ 43 h 97"/>
                <a:gd name="T54" fmla="*/ 145 w 314"/>
                <a:gd name="T55" fmla="*/ 32 h 97"/>
                <a:gd name="T56" fmla="*/ 163 w 314"/>
                <a:gd name="T57" fmla="*/ 37 h 97"/>
                <a:gd name="T58" fmla="*/ 163 w 314"/>
                <a:gd name="T59" fmla="*/ 45 h 97"/>
                <a:gd name="T60" fmla="*/ 113 w 314"/>
                <a:gd name="T61" fmla="*/ 30 h 97"/>
                <a:gd name="T62" fmla="*/ 154 w 314"/>
                <a:gd name="T63" fmla="*/ 68 h 97"/>
                <a:gd name="T64" fmla="*/ 163 w 314"/>
                <a:gd name="T65" fmla="*/ 20 h 97"/>
                <a:gd name="T66" fmla="*/ 113 w 314"/>
                <a:gd name="T67" fmla="*/ 79 h 97"/>
                <a:gd name="T68" fmla="*/ 113 w 314"/>
                <a:gd name="T69" fmla="*/ 79 h 97"/>
                <a:gd name="T70" fmla="*/ 287 w 314"/>
                <a:gd name="T71" fmla="*/ 48 h 97"/>
                <a:gd name="T72" fmla="*/ 288 w 314"/>
                <a:gd name="T73" fmla="*/ 41 h 97"/>
                <a:gd name="T74" fmla="*/ 312 w 314"/>
                <a:gd name="T75" fmla="*/ 41 h 97"/>
                <a:gd name="T76" fmla="*/ 288 w 314"/>
                <a:gd name="T77" fmla="*/ 60 h 97"/>
                <a:gd name="T78" fmla="*/ 297 w 314"/>
                <a:gd name="T79" fmla="*/ 60 h 97"/>
                <a:gd name="T80" fmla="*/ 272 w 314"/>
                <a:gd name="T81" fmla="*/ 67 h 97"/>
                <a:gd name="T82" fmla="*/ 272 w 314"/>
                <a:gd name="T83" fmla="*/ 69 h 97"/>
                <a:gd name="T84" fmla="*/ 288 w 314"/>
                <a:gd name="T85" fmla="*/ 69 h 97"/>
                <a:gd name="T86" fmla="*/ 304 w 314"/>
                <a:gd name="T87" fmla="*/ 77 h 97"/>
                <a:gd name="T88" fmla="*/ 305 w 314"/>
                <a:gd name="T89" fmla="*/ 69 h 97"/>
                <a:gd name="T90" fmla="*/ 305 w 314"/>
                <a:gd name="T91" fmla="*/ 50 h 97"/>
                <a:gd name="T92" fmla="*/ 304 w 314"/>
                <a:gd name="T93" fmla="*/ 50 h 97"/>
                <a:gd name="T94" fmla="*/ 287 w 314"/>
                <a:gd name="T95" fmla="*/ 58 h 97"/>
                <a:gd name="T96" fmla="*/ 272 w 314"/>
                <a:gd name="T97" fmla="*/ 50 h 97"/>
                <a:gd name="T98" fmla="*/ 270 w 314"/>
                <a:gd name="T99" fmla="*/ 58 h 97"/>
                <a:gd name="T100" fmla="*/ 270 w 314"/>
                <a:gd name="T101" fmla="*/ 77 h 97"/>
                <a:gd name="T102" fmla="*/ 263 w 314"/>
                <a:gd name="T103" fmla="*/ 79 h 97"/>
                <a:gd name="T104" fmla="*/ 280 w 314"/>
                <a:gd name="T105" fmla="*/ 79 h 97"/>
                <a:gd name="T106" fmla="*/ 295 w 314"/>
                <a:gd name="T107" fmla="*/ 86 h 97"/>
                <a:gd name="T108" fmla="*/ 297 w 314"/>
                <a:gd name="T109" fmla="*/ 79 h 97"/>
                <a:gd name="T110" fmla="*/ 263 w 314"/>
                <a:gd name="T111" fmla="*/ 48 h 97"/>
                <a:gd name="T112" fmla="*/ 263 w 314"/>
                <a:gd name="T113" fmla="*/ 95 h 97"/>
                <a:gd name="T114" fmla="*/ 280 w 314"/>
                <a:gd name="T115" fmla="*/ 88 h 97"/>
                <a:gd name="T116" fmla="*/ 295 w 314"/>
                <a:gd name="T117" fmla="*/ 95 h 97"/>
                <a:gd name="T118" fmla="*/ 297 w 314"/>
                <a:gd name="T119" fmla="*/ 88 h 97"/>
                <a:gd name="T120" fmla="*/ 312 w 314"/>
                <a:gd name="T121" fmla="*/ 39 h 97"/>
                <a:gd name="T122" fmla="*/ 288 w 314"/>
                <a:gd name="T123" fmla="*/ 39 h 97"/>
                <a:gd name="T124" fmla="*/ 271 w 314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97">
                  <a:moveTo>
                    <a:pt x="263" y="1"/>
                  </a:moveTo>
                  <a:cubicBezTo>
                    <a:pt x="263" y="0"/>
                    <a:pt x="262" y="0"/>
                    <a:pt x="262" y="1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9"/>
                    <a:pt x="164" y="18"/>
                    <a:pt x="164" y="18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20"/>
                    <a:pt x="111" y="20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6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97"/>
                    <a:pt x="144" y="97"/>
                    <a:pt x="144" y="97"/>
                  </a:cubicBezTo>
                  <a:cubicBezTo>
                    <a:pt x="145" y="97"/>
                    <a:pt x="145" y="97"/>
                    <a:pt x="145" y="96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4" y="86"/>
                    <a:pt x="174" y="85"/>
                    <a:pt x="174" y="85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50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7"/>
                    <a:pt x="261" y="97"/>
                    <a:pt x="262" y="9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7"/>
                    <a:pt x="313" y="97"/>
                    <a:pt x="313" y="97"/>
                  </a:cubicBezTo>
                  <a:cubicBezTo>
                    <a:pt x="314" y="96"/>
                    <a:pt x="314" y="96"/>
                    <a:pt x="314" y="96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14" y="35"/>
                    <a:pt x="314" y="34"/>
                    <a:pt x="313" y="34"/>
                  </a:cubicBezTo>
                  <a:lnTo>
                    <a:pt x="263" y="1"/>
                  </a:lnTo>
                  <a:close/>
                  <a:moveTo>
                    <a:pt x="71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71" y="79"/>
                  </a:lnTo>
                  <a:close/>
                  <a:moveTo>
                    <a:pt x="61" y="77"/>
                  </a:moveTo>
                  <a:cubicBezTo>
                    <a:pt x="64" y="74"/>
                    <a:pt x="64" y="74"/>
                    <a:pt x="64" y="74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61" y="77"/>
                  </a:lnTo>
                  <a:close/>
                  <a:moveTo>
                    <a:pt x="74" y="64"/>
                  </a:moveTo>
                  <a:cubicBezTo>
                    <a:pt x="69" y="64"/>
                    <a:pt x="69" y="64"/>
                    <a:pt x="69" y="64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5" y="73"/>
                    <a:pt x="65" y="73"/>
                    <a:pt x="65" y="73"/>
                  </a:cubicBezTo>
                  <a:lnTo>
                    <a:pt x="74" y="64"/>
                  </a:lnTo>
                  <a:close/>
                  <a:moveTo>
                    <a:pt x="49" y="64"/>
                  </a:moveTo>
                  <a:cubicBezTo>
                    <a:pt x="43" y="64"/>
                    <a:pt x="43" y="64"/>
                    <a:pt x="43" y="64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39" y="74"/>
                    <a:pt x="39" y="74"/>
                    <a:pt x="39" y="74"/>
                  </a:cubicBezTo>
                  <a:lnTo>
                    <a:pt x="49" y="64"/>
                  </a:lnTo>
                  <a:close/>
                  <a:moveTo>
                    <a:pt x="40" y="77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lnTo>
                    <a:pt x="40" y="77"/>
                  </a:lnTo>
                  <a:close/>
                  <a:moveTo>
                    <a:pt x="8" y="77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77"/>
                    <a:pt x="23" y="77"/>
                    <a:pt x="23" y="77"/>
                  </a:cubicBezTo>
                  <a:lnTo>
                    <a:pt x="8" y="77"/>
                  </a:lnTo>
                  <a:close/>
                  <a:moveTo>
                    <a:pt x="28" y="79"/>
                  </a:moveTo>
                  <a:cubicBezTo>
                    <a:pt x="31" y="79"/>
                    <a:pt x="31" y="79"/>
                    <a:pt x="31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28" y="95"/>
                    <a:pt x="28" y="95"/>
                    <a:pt x="28" y="95"/>
                  </a:cubicBezTo>
                  <a:lnTo>
                    <a:pt x="28" y="79"/>
                  </a:lnTo>
                  <a:close/>
                  <a:moveTo>
                    <a:pt x="113" y="45"/>
                  </a:moveTo>
                  <a:cubicBezTo>
                    <a:pt x="129" y="51"/>
                    <a:pt x="129" y="51"/>
                    <a:pt x="129" y="51"/>
                  </a:cubicBezTo>
                  <a:cubicBezTo>
                    <a:pt x="113" y="56"/>
                    <a:pt x="113" y="56"/>
                    <a:pt x="113" y="56"/>
                  </a:cubicBezTo>
                  <a:lnTo>
                    <a:pt x="113" y="45"/>
                  </a:lnTo>
                  <a:close/>
                  <a:moveTo>
                    <a:pt x="113" y="58"/>
                  </a:moveTo>
                  <a:cubicBezTo>
                    <a:pt x="132" y="53"/>
                    <a:pt x="132" y="53"/>
                    <a:pt x="132" y="53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13" y="63"/>
                    <a:pt x="113" y="63"/>
                    <a:pt x="113" y="63"/>
                  </a:cubicBezTo>
                  <a:lnTo>
                    <a:pt x="113" y="58"/>
                  </a:lnTo>
                  <a:close/>
                  <a:moveTo>
                    <a:pt x="113" y="65"/>
                  </a:moveTo>
                  <a:cubicBezTo>
                    <a:pt x="142" y="57"/>
                    <a:pt x="142" y="57"/>
                    <a:pt x="142" y="57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13" y="71"/>
                    <a:pt x="113" y="71"/>
                    <a:pt x="113" y="71"/>
                  </a:cubicBezTo>
                  <a:lnTo>
                    <a:pt x="113" y="65"/>
                  </a:lnTo>
                  <a:close/>
                  <a:moveTo>
                    <a:pt x="143" y="55"/>
                  </a:moveTo>
                  <a:cubicBezTo>
                    <a:pt x="143" y="55"/>
                    <a:pt x="143" y="55"/>
                    <a:pt x="143" y="55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73"/>
                    <a:pt x="163" y="73"/>
                    <a:pt x="163" y="73"/>
                  </a:cubicBezTo>
                  <a:lnTo>
                    <a:pt x="143" y="55"/>
                  </a:lnTo>
                  <a:close/>
                  <a:moveTo>
                    <a:pt x="163" y="43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37"/>
                    <a:pt x="163" y="37"/>
                    <a:pt x="163" y="37"/>
                  </a:cubicBezTo>
                  <a:lnTo>
                    <a:pt x="163" y="43"/>
                  </a:lnTo>
                  <a:close/>
                  <a:moveTo>
                    <a:pt x="144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3" y="45"/>
                    <a:pt x="163" y="45"/>
                  </a:cubicBezTo>
                  <a:cubicBezTo>
                    <a:pt x="163" y="66"/>
                    <a:pt x="163" y="66"/>
                    <a:pt x="163" y="66"/>
                  </a:cubicBezTo>
                  <a:lnTo>
                    <a:pt x="144" y="48"/>
                  </a:lnTo>
                  <a:close/>
                  <a:moveTo>
                    <a:pt x="163" y="35"/>
                  </a:move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3" y="30"/>
                    <a:pt x="163" y="30"/>
                  </a:cubicBezTo>
                  <a:lnTo>
                    <a:pt x="163" y="35"/>
                  </a:lnTo>
                  <a:close/>
                  <a:moveTo>
                    <a:pt x="113" y="73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13" y="77"/>
                    <a:pt x="113" y="77"/>
                    <a:pt x="113" y="77"/>
                  </a:cubicBezTo>
                  <a:lnTo>
                    <a:pt x="113" y="73"/>
                  </a:lnTo>
                  <a:close/>
                  <a:moveTo>
                    <a:pt x="145" y="9"/>
                  </a:moveTo>
                  <a:cubicBezTo>
                    <a:pt x="163" y="20"/>
                    <a:pt x="163" y="20"/>
                    <a:pt x="163" y="2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1"/>
                    <a:pt x="113" y="21"/>
                    <a:pt x="113" y="21"/>
                  </a:cubicBezTo>
                  <a:lnTo>
                    <a:pt x="145" y="9"/>
                  </a:lnTo>
                  <a:close/>
                  <a:moveTo>
                    <a:pt x="113" y="79"/>
                  </a:moveTo>
                  <a:cubicBezTo>
                    <a:pt x="144" y="71"/>
                    <a:pt x="144" y="71"/>
                    <a:pt x="144" y="71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13" y="85"/>
                    <a:pt x="113" y="85"/>
                    <a:pt x="113" y="85"/>
                  </a:cubicBezTo>
                  <a:lnTo>
                    <a:pt x="113" y="79"/>
                  </a:lnTo>
                  <a:close/>
                  <a:moveTo>
                    <a:pt x="278" y="41"/>
                  </a:moveTo>
                  <a:cubicBezTo>
                    <a:pt x="278" y="48"/>
                    <a:pt x="278" y="48"/>
                    <a:pt x="278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2" y="41"/>
                    <a:pt x="272" y="41"/>
                    <a:pt x="272" y="41"/>
                  </a:cubicBezTo>
                  <a:lnTo>
                    <a:pt x="278" y="41"/>
                  </a:lnTo>
                  <a:close/>
                  <a:moveTo>
                    <a:pt x="287" y="41"/>
                  </a:moveTo>
                  <a:cubicBezTo>
                    <a:pt x="287" y="48"/>
                    <a:pt x="287" y="48"/>
                    <a:pt x="287" y="48"/>
                  </a:cubicBezTo>
                  <a:cubicBezTo>
                    <a:pt x="280" y="48"/>
                    <a:pt x="280" y="48"/>
                    <a:pt x="280" y="48"/>
                  </a:cubicBezTo>
                  <a:cubicBezTo>
                    <a:pt x="280" y="41"/>
                    <a:pt x="280" y="41"/>
                    <a:pt x="280" y="41"/>
                  </a:cubicBezTo>
                  <a:lnTo>
                    <a:pt x="287" y="41"/>
                  </a:lnTo>
                  <a:close/>
                  <a:moveTo>
                    <a:pt x="295" y="41"/>
                  </a:moveTo>
                  <a:cubicBezTo>
                    <a:pt x="295" y="48"/>
                    <a:pt x="295" y="48"/>
                    <a:pt x="295" y="48"/>
                  </a:cubicBezTo>
                  <a:cubicBezTo>
                    <a:pt x="288" y="48"/>
                    <a:pt x="288" y="48"/>
                    <a:pt x="288" y="48"/>
                  </a:cubicBezTo>
                  <a:cubicBezTo>
                    <a:pt x="288" y="41"/>
                    <a:pt x="288" y="41"/>
                    <a:pt x="288" y="41"/>
                  </a:cubicBezTo>
                  <a:lnTo>
                    <a:pt x="295" y="41"/>
                  </a:lnTo>
                  <a:close/>
                  <a:moveTo>
                    <a:pt x="304" y="41"/>
                  </a:moveTo>
                  <a:cubicBezTo>
                    <a:pt x="304" y="48"/>
                    <a:pt x="304" y="48"/>
                    <a:pt x="304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1"/>
                    <a:pt x="297" y="41"/>
                    <a:pt x="297" y="41"/>
                  </a:cubicBezTo>
                  <a:lnTo>
                    <a:pt x="304" y="41"/>
                  </a:lnTo>
                  <a:close/>
                  <a:moveTo>
                    <a:pt x="312" y="41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1"/>
                    <a:pt x="305" y="41"/>
                    <a:pt x="305" y="41"/>
                  </a:cubicBezTo>
                  <a:lnTo>
                    <a:pt x="312" y="41"/>
                  </a:lnTo>
                  <a:close/>
                  <a:moveTo>
                    <a:pt x="295" y="67"/>
                  </a:moveTo>
                  <a:cubicBezTo>
                    <a:pt x="288" y="67"/>
                    <a:pt x="288" y="67"/>
                    <a:pt x="288" y="6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95" y="60"/>
                    <a:pt x="295" y="60"/>
                    <a:pt x="295" y="60"/>
                  </a:cubicBezTo>
                  <a:lnTo>
                    <a:pt x="295" y="67"/>
                  </a:lnTo>
                  <a:close/>
                  <a:moveTo>
                    <a:pt x="297" y="60"/>
                  </a:moveTo>
                  <a:cubicBezTo>
                    <a:pt x="304" y="60"/>
                    <a:pt x="304" y="60"/>
                    <a:pt x="304" y="60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297" y="67"/>
                    <a:pt x="297" y="67"/>
                    <a:pt x="297" y="67"/>
                  </a:cubicBezTo>
                  <a:lnTo>
                    <a:pt x="297" y="60"/>
                  </a:lnTo>
                  <a:close/>
                  <a:moveTo>
                    <a:pt x="287" y="67"/>
                  </a:moveTo>
                  <a:cubicBezTo>
                    <a:pt x="280" y="67"/>
                    <a:pt x="280" y="67"/>
                    <a:pt x="280" y="6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7" y="60"/>
                    <a:pt x="287" y="60"/>
                    <a:pt x="287" y="60"/>
                  </a:cubicBezTo>
                  <a:lnTo>
                    <a:pt x="287" y="67"/>
                  </a:lnTo>
                  <a:close/>
                  <a:moveTo>
                    <a:pt x="278" y="67"/>
                  </a:moveTo>
                  <a:cubicBezTo>
                    <a:pt x="272" y="67"/>
                    <a:pt x="272" y="67"/>
                    <a:pt x="272" y="67"/>
                  </a:cubicBezTo>
                  <a:cubicBezTo>
                    <a:pt x="272" y="60"/>
                    <a:pt x="272" y="60"/>
                    <a:pt x="272" y="60"/>
                  </a:cubicBezTo>
                  <a:cubicBezTo>
                    <a:pt x="278" y="60"/>
                    <a:pt x="278" y="60"/>
                    <a:pt x="278" y="60"/>
                  </a:cubicBezTo>
                  <a:lnTo>
                    <a:pt x="278" y="67"/>
                  </a:lnTo>
                  <a:close/>
                  <a:moveTo>
                    <a:pt x="278" y="69"/>
                  </a:moveTo>
                  <a:cubicBezTo>
                    <a:pt x="278" y="77"/>
                    <a:pt x="278" y="77"/>
                    <a:pt x="278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69"/>
                    <a:pt x="272" y="69"/>
                    <a:pt x="272" y="69"/>
                  </a:cubicBezTo>
                  <a:lnTo>
                    <a:pt x="278" y="69"/>
                  </a:lnTo>
                  <a:close/>
                  <a:moveTo>
                    <a:pt x="280" y="69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0" y="77"/>
                    <a:pt x="280" y="77"/>
                    <a:pt x="280" y="77"/>
                  </a:cubicBezTo>
                  <a:lnTo>
                    <a:pt x="280" y="69"/>
                  </a:lnTo>
                  <a:close/>
                  <a:moveTo>
                    <a:pt x="288" y="69"/>
                  </a:moveTo>
                  <a:cubicBezTo>
                    <a:pt x="295" y="69"/>
                    <a:pt x="295" y="69"/>
                    <a:pt x="295" y="69"/>
                  </a:cubicBezTo>
                  <a:cubicBezTo>
                    <a:pt x="295" y="77"/>
                    <a:pt x="295" y="77"/>
                    <a:pt x="295" y="77"/>
                  </a:cubicBezTo>
                  <a:cubicBezTo>
                    <a:pt x="288" y="77"/>
                    <a:pt x="288" y="77"/>
                    <a:pt x="288" y="77"/>
                  </a:cubicBezTo>
                  <a:lnTo>
                    <a:pt x="288" y="69"/>
                  </a:lnTo>
                  <a:close/>
                  <a:moveTo>
                    <a:pt x="297" y="69"/>
                  </a:moveTo>
                  <a:cubicBezTo>
                    <a:pt x="304" y="69"/>
                    <a:pt x="304" y="69"/>
                    <a:pt x="304" y="69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297" y="77"/>
                    <a:pt x="297" y="77"/>
                    <a:pt x="297" y="77"/>
                  </a:cubicBezTo>
                  <a:lnTo>
                    <a:pt x="297" y="69"/>
                  </a:lnTo>
                  <a:close/>
                  <a:moveTo>
                    <a:pt x="305" y="69"/>
                  </a:moveTo>
                  <a:cubicBezTo>
                    <a:pt x="312" y="69"/>
                    <a:pt x="312" y="69"/>
                    <a:pt x="312" y="69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305" y="77"/>
                    <a:pt x="305" y="77"/>
                    <a:pt x="305" y="77"/>
                  </a:cubicBezTo>
                  <a:lnTo>
                    <a:pt x="305" y="69"/>
                  </a:lnTo>
                  <a:close/>
                  <a:moveTo>
                    <a:pt x="305" y="67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12" y="60"/>
                    <a:pt x="312" y="60"/>
                    <a:pt x="312" y="60"/>
                  </a:cubicBezTo>
                  <a:cubicBezTo>
                    <a:pt x="312" y="67"/>
                    <a:pt x="312" y="67"/>
                    <a:pt x="312" y="67"/>
                  </a:cubicBezTo>
                  <a:lnTo>
                    <a:pt x="305" y="67"/>
                  </a:lnTo>
                  <a:close/>
                  <a:moveTo>
                    <a:pt x="305" y="58"/>
                  </a:moveTo>
                  <a:cubicBezTo>
                    <a:pt x="305" y="50"/>
                    <a:pt x="305" y="50"/>
                    <a:pt x="305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05" y="58"/>
                  </a:lnTo>
                  <a:close/>
                  <a:moveTo>
                    <a:pt x="304" y="58"/>
                  </a:moveTo>
                  <a:cubicBezTo>
                    <a:pt x="297" y="58"/>
                    <a:pt x="297" y="58"/>
                    <a:pt x="297" y="58"/>
                  </a:cubicBezTo>
                  <a:cubicBezTo>
                    <a:pt x="297" y="50"/>
                    <a:pt x="297" y="50"/>
                    <a:pt x="297" y="50"/>
                  </a:cubicBezTo>
                  <a:cubicBezTo>
                    <a:pt x="304" y="50"/>
                    <a:pt x="304" y="50"/>
                    <a:pt x="304" y="50"/>
                  </a:cubicBezTo>
                  <a:lnTo>
                    <a:pt x="304" y="58"/>
                  </a:lnTo>
                  <a:close/>
                  <a:moveTo>
                    <a:pt x="295" y="58"/>
                  </a:moveTo>
                  <a:cubicBezTo>
                    <a:pt x="288" y="58"/>
                    <a:pt x="288" y="58"/>
                    <a:pt x="288" y="58"/>
                  </a:cubicBezTo>
                  <a:cubicBezTo>
                    <a:pt x="288" y="50"/>
                    <a:pt x="288" y="50"/>
                    <a:pt x="288" y="50"/>
                  </a:cubicBezTo>
                  <a:cubicBezTo>
                    <a:pt x="295" y="50"/>
                    <a:pt x="295" y="50"/>
                    <a:pt x="295" y="50"/>
                  </a:cubicBezTo>
                  <a:lnTo>
                    <a:pt x="295" y="58"/>
                  </a:lnTo>
                  <a:close/>
                  <a:moveTo>
                    <a:pt x="287" y="58"/>
                  </a:moveTo>
                  <a:cubicBezTo>
                    <a:pt x="280" y="58"/>
                    <a:pt x="280" y="58"/>
                    <a:pt x="280" y="58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7" y="50"/>
                    <a:pt x="287" y="50"/>
                    <a:pt x="287" y="50"/>
                  </a:cubicBezTo>
                  <a:lnTo>
                    <a:pt x="287" y="58"/>
                  </a:lnTo>
                  <a:close/>
                  <a:moveTo>
                    <a:pt x="278" y="58"/>
                  </a:moveTo>
                  <a:cubicBezTo>
                    <a:pt x="272" y="58"/>
                    <a:pt x="272" y="58"/>
                    <a:pt x="272" y="58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8" y="50"/>
                    <a:pt x="278" y="50"/>
                    <a:pt x="278" y="50"/>
                  </a:cubicBezTo>
                  <a:lnTo>
                    <a:pt x="278" y="58"/>
                  </a:lnTo>
                  <a:close/>
                  <a:moveTo>
                    <a:pt x="270" y="58"/>
                  </a:moveTo>
                  <a:cubicBezTo>
                    <a:pt x="263" y="58"/>
                    <a:pt x="263" y="58"/>
                    <a:pt x="263" y="58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70" y="50"/>
                    <a:pt x="270" y="50"/>
                    <a:pt x="270" y="50"/>
                  </a:cubicBezTo>
                  <a:lnTo>
                    <a:pt x="270" y="58"/>
                  </a:lnTo>
                  <a:close/>
                  <a:moveTo>
                    <a:pt x="270" y="60"/>
                  </a:moveTo>
                  <a:cubicBezTo>
                    <a:pt x="270" y="67"/>
                    <a:pt x="270" y="67"/>
                    <a:pt x="270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0"/>
                    <a:pt x="263" y="60"/>
                    <a:pt x="263" y="60"/>
                  </a:cubicBezTo>
                  <a:lnTo>
                    <a:pt x="270" y="60"/>
                  </a:lnTo>
                  <a:close/>
                  <a:moveTo>
                    <a:pt x="270" y="69"/>
                  </a:moveTo>
                  <a:cubicBezTo>
                    <a:pt x="270" y="77"/>
                    <a:pt x="270" y="77"/>
                    <a:pt x="270" y="77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69"/>
                    <a:pt x="263" y="69"/>
                    <a:pt x="263" y="69"/>
                  </a:cubicBezTo>
                  <a:lnTo>
                    <a:pt x="270" y="69"/>
                  </a:lnTo>
                  <a:close/>
                  <a:moveTo>
                    <a:pt x="270" y="79"/>
                  </a:moveTo>
                  <a:cubicBezTo>
                    <a:pt x="270" y="86"/>
                    <a:pt x="270" y="86"/>
                    <a:pt x="270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79"/>
                    <a:pt x="263" y="79"/>
                    <a:pt x="263" y="79"/>
                  </a:cubicBezTo>
                  <a:lnTo>
                    <a:pt x="270" y="79"/>
                  </a:lnTo>
                  <a:close/>
                  <a:moveTo>
                    <a:pt x="272" y="79"/>
                  </a:moveTo>
                  <a:cubicBezTo>
                    <a:pt x="278" y="79"/>
                    <a:pt x="278" y="79"/>
                    <a:pt x="278" y="79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2" y="86"/>
                    <a:pt x="272" y="86"/>
                    <a:pt x="272" y="86"/>
                  </a:cubicBezTo>
                  <a:lnTo>
                    <a:pt x="272" y="79"/>
                  </a:lnTo>
                  <a:close/>
                  <a:moveTo>
                    <a:pt x="280" y="79"/>
                  </a:moveTo>
                  <a:cubicBezTo>
                    <a:pt x="287" y="79"/>
                    <a:pt x="287" y="79"/>
                    <a:pt x="287" y="79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0" y="86"/>
                    <a:pt x="280" y="86"/>
                    <a:pt x="280" y="86"/>
                  </a:cubicBezTo>
                  <a:lnTo>
                    <a:pt x="280" y="79"/>
                  </a:lnTo>
                  <a:close/>
                  <a:moveTo>
                    <a:pt x="288" y="79"/>
                  </a:moveTo>
                  <a:cubicBezTo>
                    <a:pt x="295" y="79"/>
                    <a:pt x="295" y="79"/>
                    <a:pt x="295" y="79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88" y="86"/>
                    <a:pt x="288" y="86"/>
                    <a:pt x="288" y="86"/>
                  </a:cubicBezTo>
                  <a:lnTo>
                    <a:pt x="288" y="79"/>
                  </a:lnTo>
                  <a:close/>
                  <a:moveTo>
                    <a:pt x="297" y="79"/>
                  </a:moveTo>
                  <a:cubicBezTo>
                    <a:pt x="304" y="79"/>
                    <a:pt x="304" y="79"/>
                    <a:pt x="304" y="79"/>
                  </a:cubicBezTo>
                  <a:cubicBezTo>
                    <a:pt x="304" y="86"/>
                    <a:pt x="304" y="86"/>
                    <a:pt x="304" y="86"/>
                  </a:cubicBezTo>
                  <a:cubicBezTo>
                    <a:pt x="297" y="86"/>
                    <a:pt x="297" y="86"/>
                    <a:pt x="297" y="86"/>
                  </a:cubicBezTo>
                  <a:lnTo>
                    <a:pt x="297" y="79"/>
                  </a:lnTo>
                  <a:close/>
                  <a:moveTo>
                    <a:pt x="305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86"/>
                    <a:pt x="312" y="86"/>
                    <a:pt x="312" y="86"/>
                  </a:cubicBezTo>
                  <a:cubicBezTo>
                    <a:pt x="305" y="86"/>
                    <a:pt x="305" y="86"/>
                    <a:pt x="305" y="86"/>
                  </a:cubicBezTo>
                  <a:lnTo>
                    <a:pt x="305" y="79"/>
                  </a:lnTo>
                  <a:close/>
                  <a:moveTo>
                    <a:pt x="270" y="48"/>
                  </a:moveTo>
                  <a:cubicBezTo>
                    <a:pt x="263" y="48"/>
                    <a:pt x="263" y="48"/>
                    <a:pt x="263" y="48"/>
                  </a:cubicBezTo>
                  <a:cubicBezTo>
                    <a:pt x="263" y="41"/>
                    <a:pt x="263" y="41"/>
                    <a:pt x="263" y="41"/>
                  </a:cubicBezTo>
                  <a:cubicBezTo>
                    <a:pt x="270" y="41"/>
                    <a:pt x="270" y="41"/>
                    <a:pt x="270" y="41"/>
                  </a:cubicBezTo>
                  <a:lnTo>
                    <a:pt x="270" y="48"/>
                  </a:lnTo>
                  <a:close/>
                  <a:moveTo>
                    <a:pt x="263" y="88"/>
                  </a:moveTo>
                  <a:cubicBezTo>
                    <a:pt x="270" y="88"/>
                    <a:pt x="270" y="88"/>
                    <a:pt x="270" y="88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63" y="95"/>
                    <a:pt x="263" y="95"/>
                    <a:pt x="263" y="95"/>
                  </a:cubicBezTo>
                  <a:lnTo>
                    <a:pt x="263" y="88"/>
                  </a:lnTo>
                  <a:close/>
                  <a:moveTo>
                    <a:pt x="272" y="88"/>
                  </a:moveTo>
                  <a:cubicBezTo>
                    <a:pt x="278" y="88"/>
                    <a:pt x="278" y="88"/>
                    <a:pt x="278" y="88"/>
                  </a:cubicBezTo>
                  <a:cubicBezTo>
                    <a:pt x="278" y="95"/>
                    <a:pt x="278" y="95"/>
                    <a:pt x="278" y="95"/>
                  </a:cubicBezTo>
                  <a:cubicBezTo>
                    <a:pt x="272" y="95"/>
                    <a:pt x="272" y="95"/>
                    <a:pt x="272" y="95"/>
                  </a:cubicBezTo>
                  <a:lnTo>
                    <a:pt x="272" y="88"/>
                  </a:lnTo>
                  <a:close/>
                  <a:moveTo>
                    <a:pt x="280" y="88"/>
                  </a:moveTo>
                  <a:cubicBezTo>
                    <a:pt x="287" y="88"/>
                    <a:pt x="287" y="88"/>
                    <a:pt x="287" y="88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0" y="95"/>
                    <a:pt x="280" y="95"/>
                    <a:pt x="280" y="95"/>
                  </a:cubicBezTo>
                  <a:lnTo>
                    <a:pt x="280" y="88"/>
                  </a:lnTo>
                  <a:close/>
                  <a:moveTo>
                    <a:pt x="288" y="88"/>
                  </a:moveTo>
                  <a:cubicBezTo>
                    <a:pt x="295" y="88"/>
                    <a:pt x="295" y="88"/>
                    <a:pt x="295" y="88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88" y="95"/>
                    <a:pt x="288" y="95"/>
                    <a:pt x="288" y="95"/>
                  </a:cubicBezTo>
                  <a:lnTo>
                    <a:pt x="288" y="88"/>
                  </a:lnTo>
                  <a:close/>
                  <a:moveTo>
                    <a:pt x="297" y="88"/>
                  </a:moveTo>
                  <a:cubicBezTo>
                    <a:pt x="304" y="88"/>
                    <a:pt x="304" y="88"/>
                    <a:pt x="304" y="88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297" y="95"/>
                    <a:pt x="297" y="95"/>
                    <a:pt x="297" y="95"/>
                  </a:cubicBezTo>
                  <a:lnTo>
                    <a:pt x="297" y="88"/>
                  </a:lnTo>
                  <a:close/>
                  <a:moveTo>
                    <a:pt x="305" y="88"/>
                  </a:moveTo>
                  <a:cubicBezTo>
                    <a:pt x="312" y="88"/>
                    <a:pt x="312" y="88"/>
                    <a:pt x="312" y="88"/>
                  </a:cubicBezTo>
                  <a:cubicBezTo>
                    <a:pt x="312" y="95"/>
                    <a:pt x="312" y="95"/>
                    <a:pt x="312" y="95"/>
                  </a:cubicBezTo>
                  <a:cubicBezTo>
                    <a:pt x="305" y="95"/>
                    <a:pt x="305" y="95"/>
                    <a:pt x="305" y="95"/>
                  </a:cubicBezTo>
                  <a:lnTo>
                    <a:pt x="305" y="88"/>
                  </a:lnTo>
                  <a:close/>
                  <a:moveTo>
                    <a:pt x="312" y="36"/>
                  </a:moveTo>
                  <a:cubicBezTo>
                    <a:pt x="312" y="39"/>
                    <a:pt x="312" y="39"/>
                    <a:pt x="312" y="39"/>
                  </a:cubicBezTo>
                  <a:cubicBezTo>
                    <a:pt x="305" y="39"/>
                    <a:pt x="305" y="39"/>
                    <a:pt x="305" y="39"/>
                  </a:cubicBezTo>
                  <a:cubicBezTo>
                    <a:pt x="305" y="39"/>
                    <a:pt x="304" y="39"/>
                    <a:pt x="304" y="39"/>
                  </a:cubicBezTo>
                  <a:cubicBezTo>
                    <a:pt x="304" y="39"/>
                    <a:pt x="304" y="39"/>
                    <a:pt x="304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0" y="39"/>
                  </a:cubicBezTo>
                  <a:cubicBezTo>
                    <a:pt x="263" y="39"/>
                    <a:pt x="263" y="39"/>
                    <a:pt x="263" y="39"/>
                  </a:cubicBezTo>
                  <a:cubicBezTo>
                    <a:pt x="263" y="3"/>
                    <a:pt x="263" y="3"/>
                    <a:pt x="263" y="3"/>
                  </a:cubicBezTo>
                  <a:lnTo>
                    <a:pt x="3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81"/>
            <p:cNvSpPr>
              <a:spLocks noEditPoints="1"/>
            </p:cNvSpPr>
            <p:nvPr userDrawn="1"/>
          </p:nvSpPr>
          <p:spPr bwMode="auto">
            <a:xfrm>
              <a:off x="4313238" y="4302125"/>
              <a:ext cx="434975" cy="531813"/>
            </a:xfrm>
            <a:custGeom>
              <a:avLst/>
              <a:gdLst>
                <a:gd name="T0" fmla="*/ 217 w 274"/>
                <a:gd name="T1" fmla="*/ 119 h 335"/>
                <a:gd name="T2" fmla="*/ 178 w 274"/>
                <a:gd name="T3" fmla="*/ 80 h 335"/>
                <a:gd name="T4" fmla="*/ 217 w 274"/>
                <a:gd name="T5" fmla="*/ 80 h 335"/>
                <a:gd name="T6" fmla="*/ 139 w 274"/>
                <a:gd name="T7" fmla="*/ 0 h 335"/>
                <a:gd name="T8" fmla="*/ 56 w 274"/>
                <a:gd name="T9" fmla="*/ 80 h 335"/>
                <a:gd name="T10" fmla="*/ 96 w 274"/>
                <a:gd name="T11" fmla="*/ 80 h 335"/>
                <a:gd name="T12" fmla="*/ 56 w 274"/>
                <a:gd name="T13" fmla="*/ 119 h 335"/>
                <a:gd name="T14" fmla="*/ 96 w 274"/>
                <a:gd name="T15" fmla="*/ 119 h 335"/>
                <a:gd name="T16" fmla="*/ 0 w 274"/>
                <a:gd name="T17" fmla="*/ 216 h 335"/>
                <a:gd name="T18" fmla="*/ 117 w 274"/>
                <a:gd name="T19" fmla="*/ 216 h 335"/>
                <a:gd name="T20" fmla="*/ 117 w 274"/>
                <a:gd name="T21" fmla="*/ 335 h 335"/>
                <a:gd name="T22" fmla="*/ 156 w 274"/>
                <a:gd name="T23" fmla="*/ 335 h 335"/>
                <a:gd name="T24" fmla="*/ 156 w 274"/>
                <a:gd name="T25" fmla="*/ 216 h 335"/>
                <a:gd name="T26" fmla="*/ 274 w 274"/>
                <a:gd name="T27" fmla="*/ 216 h 335"/>
                <a:gd name="T28" fmla="*/ 183 w 274"/>
                <a:gd name="T29" fmla="*/ 119 h 335"/>
                <a:gd name="T30" fmla="*/ 217 w 274"/>
                <a:gd name="T31" fmla="*/ 119 h 335"/>
                <a:gd name="T32" fmla="*/ 252 w 274"/>
                <a:gd name="T33" fmla="*/ 207 h 335"/>
                <a:gd name="T34" fmla="*/ 152 w 274"/>
                <a:gd name="T35" fmla="*/ 207 h 335"/>
                <a:gd name="T36" fmla="*/ 152 w 274"/>
                <a:gd name="T37" fmla="*/ 331 h 335"/>
                <a:gd name="T38" fmla="*/ 122 w 274"/>
                <a:gd name="T39" fmla="*/ 331 h 335"/>
                <a:gd name="T40" fmla="*/ 122 w 274"/>
                <a:gd name="T41" fmla="*/ 207 h 335"/>
                <a:gd name="T42" fmla="*/ 21 w 274"/>
                <a:gd name="T43" fmla="*/ 207 h 335"/>
                <a:gd name="T44" fmla="*/ 113 w 274"/>
                <a:gd name="T45" fmla="*/ 110 h 335"/>
                <a:gd name="T46" fmla="*/ 78 w 274"/>
                <a:gd name="T47" fmla="*/ 110 h 335"/>
                <a:gd name="T48" fmla="*/ 113 w 274"/>
                <a:gd name="T49" fmla="*/ 75 h 335"/>
                <a:gd name="T50" fmla="*/ 78 w 274"/>
                <a:gd name="T51" fmla="*/ 75 h 335"/>
                <a:gd name="T52" fmla="*/ 139 w 274"/>
                <a:gd name="T53" fmla="*/ 9 h 335"/>
                <a:gd name="T54" fmla="*/ 200 w 274"/>
                <a:gd name="T55" fmla="*/ 75 h 335"/>
                <a:gd name="T56" fmla="*/ 161 w 274"/>
                <a:gd name="T57" fmla="*/ 75 h 335"/>
                <a:gd name="T58" fmla="*/ 200 w 274"/>
                <a:gd name="T59" fmla="*/ 110 h 335"/>
                <a:gd name="T60" fmla="*/ 161 w 274"/>
                <a:gd name="T61" fmla="*/ 110 h 335"/>
                <a:gd name="T62" fmla="*/ 252 w 274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7" y="216"/>
                  </a:lnTo>
                  <a:lnTo>
                    <a:pt x="117" y="335"/>
                  </a:lnTo>
                  <a:lnTo>
                    <a:pt x="156" y="335"/>
                  </a:lnTo>
                  <a:lnTo>
                    <a:pt x="156" y="216"/>
                  </a:lnTo>
                  <a:lnTo>
                    <a:pt x="274" y="216"/>
                  </a:lnTo>
                  <a:lnTo>
                    <a:pt x="183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52" y="207"/>
                  </a:lnTo>
                  <a:lnTo>
                    <a:pt x="152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1" y="207"/>
                  </a:lnTo>
                  <a:lnTo>
                    <a:pt x="113" y="110"/>
                  </a:lnTo>
                  <a:lnTo>
                    <a:pt x="78" y="110"/>
                  </a:lnTo>
                  <a:lnTo>
                    <a:pt x="113" y="75"/>
                  </a:lnTo>
                  <a:lnTo>
                    <a:pt x="78" y="75"/>
                  </a:lnTo>
                  <a:lnTo>
                    <a:pt x="139" y="9"/>
                  </a:lnTo>
                  <a:lnTo>
                    <a:pt x="200" y="75"/>
                  </a:lnTo>
                  <a:lnTo>
                    <a:pt x="161" y="75"/>
                  </a:lnTo>
                  <a:lnTo>
                    <a:pt x="200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282"/>
            <p:cNvSpPr>
              <a:spLocks noEditPoints="1"/>
            </p:cNvSpPr>
            <p:nvPr userDrawn="1"/>
          </p:nvSpPr>
          <p:spPr bwMode="auto">
            <a:xfrm>
              <a:off x="7381875" y="4302125"/>
              <a:ext cx="428625" cy="531813"/>
            </a:xfrm>
            <a:custGeom>
              <a:avLst/>
              <a:gdLst>
                <a:gd name="T0" fmla="*/ 217 w 270"/>
                <a:gd name="T1" fmla="*/ 119 h 335"/>
                <a:gd name="T2" fmla="*/ 178 w 270"/>
                <a:gd name="T3" fmla="*/ 80 h 335"/>
                <a:gd name="T4" fmla="*/ 217 w 270"/>
                <a:gd name="T5" fmla="*/ 80 h 335"/>
                <a:gd name="T6" fmla="*/ 139 w 270"/>
                <a:gd name="T7" fmla="*/ 0 h 335"/>
                <a:gd name="T8" fmla="*/ 56 w 270"/>
                <a:gd name="T9" fmla="*/ 80 h 335"/>
                <a:gd name="T10" fmla="*/ 96 w 270"/>
                <a:gd name="T11" fmla="*/ 80 h 335"/>
                <a:gd name="T12" fmla="*/ 56 w 270"/>
                <a:gd name="T13" fmla="*/ 119 h 335"/>
                <a:gd name="T14" fmla="*/ 96 w 270"/>
                <a:gd name="T15" fmla="*/ 119 h 335"/>
                <a:gd name="T16" fmla="*/ 0 w 270"/>
                <a:gd name="T17" fmla="*/ 216 h 335"/>
                <a:gd name="T18" fmla="*/ 113 w 270"/>
                <a:gd name="T19" fmla="*/ 216 h 335"/>
                <a:gd name="T20" fmla="*/ 113 w 270"/>
                <a:gd name="T21" fmla="*/ 335 h 335"/>
                <a:gd name="T22" fmla="*/ 157 w 270"/>
                <a:gd name="T23" fmla="*/ 335 h 335"/>
                <a:gd name="T24" fmla="*/ 157 w 270"/>
                <a:gd name="T25" fmla="*/ 216 h 335"/>
                <a:gd name="T26" fmla="*/ 270 w 270"/>
                <a:gd name="T27" fmla="*/ 216 h 335"/>
                <a:gd name="T28" fmla="*/ 178 w 270"/>
                <a:gd name="T29" fmla="*/ 119 h 335"/>
                <a:gd name="T30" fmla="*/ 217 w 270"/>
                <a:gd name="T31" fmla="*/ 119 h 335"/>
                <a:gd name="T32" fmla="*/ 252 w 270"/>
                <a:gd name="T33" fmla="*/ 207 h 335"/>
                <a:gd name="T34" fmla="*/ 148 w 270"/>
                <a:gd name="T35" fmla="*/ 207 h 335"/>
                <a:gd name="T36" fmla="*/ 148 w 270"/>
                <a:gd name="T37" fmla="*/ 331 h 335"/>
                <a:gd name="T38" fmla="*/ 122 w 270"/>
                <a:gd name="T39" fmla="*/ 331 h 335"/>
                <a:gd name="T40" fmla="*/ 122 w 270"/>
                <a:gd name="T41" fmla="*/ 207 h 335"/>
                <a:gd name="T42" fmla="*/ 22 w 270"/>
                <a:gd name="T43" fmla="*/ 207 h 335"/>
                <a:gd name="T44" fmla="*/ 113 w 270"/>
                <a:gd name="T45" fmla="*/ 110 h 335"/>
                <a:gd name="T46" fmla="*/ 74 w 270"/>
                <a:gd name="T47" fmla="*/ 110 h 335"/>
                <a:gd name="T48" fmla="*/ 113 w 270"/>
                <a:gd name="T49" fmla="*/ 75 h 335"/>
                <a:gd name="T50" fmla="*/ 74 w 270"/>
                <a:gd name="T51" fmla="*/ 75 h 335"/>
                <a:gd name="T52" fmla="*/ 139 w 270"/>
                <a:gd name="T53" fmla="*/ 9 h 335"/>
                <a:gd name="T54" fmla="*/ 196 w 270"/>
                <a:gd name="T55" fmla="*/ 75 h 335"/>
                <a:gd name="T56" fmla="*/ 161 w 270"/>
                <a:gd name="T57" fmla="*/ 75 h 335"/>
                <a:gd name="T58" fmla="*/ 196 w 270"/>
                <a:gd name="T59" fmla="*/ 110 h 335"/>
                <a:gd name="T60" fmla="*/ 161 w 270"/>
                <a:gd name="T61" fmla="*/ 110 h 335"/>
                <a:gd name="T62" fmla="*/ 252 w 270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0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3" y="216"/>
                  </a:lnTo>
                  <a:lnTo>
                    <a:pt x="113" y="335"/>
                  </a:lnTo>
                  <a:lnTo>
                    <a:pt x="157" y="335"/>
                  </a:lnTo>
                  <a:lnTo>
                    <a:pt x="157" y="216"/>
                  </a:lnTo>
                  <a:lnTo>
                    <a:pt x="270" y="216"/>
                  </a:lnTo>
                  <a:lnTo>
                    <a:pt x="178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48" y="207"/>
                  </a:lnTo>
                  <a:lnTo>
                    <a:pt x="148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2" y="207"/>
                  </a:lnTo>
                  <a:lnTo>
                    <a:pt x="113" y="110"/>
                  </a:lnTo>
                  <a:lnTo>
                    <a:pt x="74" y="110"/>
                  </a:lnTo>
                  <a:lnTo>
                    <a:pt x="113" y="75"/>
                  </a:lnTo>
                  <a:lnTo>
                    <a:pt x="74" y="75"/>
                  </a:lnTo>
                  <a:lnTo>
                    <a:pt x="139" y="9"/>
                  </a:lnTo>
                  <a:lnTo>
                    <a:pt x="196" y="75"/>
                  </a:lnTo>
                  <a:lnTo>
                    <a:pt x="161" y="75"/>
                  </a:lnTo>
                  <a:lnTo>
                    <a:pt x="196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283"/>
            <p:cNvSpPr>
              <a:spLocks noEditPoints="1"/>
            </p:cNvSpPr>
            <p:nvPr userDrawn="1"/>
          </p:nvSpPr>
          <p:spPr bwMode="auto">
            <a:xfrm>
              <a:off x="11722100" y="4714875"/>
              <a:ext cx="26988" cy="3492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1 h 5"/>
                <a:gd name="T4" fmla="*/ 1 w 4"/>
                <a:gd name="T5" fmla="*/ 4 h 5"/>
                <a:gd name="T6" fmla="*/ 2 w 4"/>
                <a:gd name="T7" fmla="*/ 5 h 5"/>
                <a:gd name="T8" fmla="*/ 3 w 4"/>
                <a:gd name="T9" fmla="*/ 4 h 5"/>
                <a:gd name="T10" fmla="*/ 3 w 4"/>
                <a:gd name="T11" fmla="*/ 1 h 5"/>
                <a:gd name="T12" fmla="*/ 2 w 4"/>
                <a:gd name="T13" fmla="*/ 0 h 5"/>
                <a:gd name="T14" fmla="*/ 2 w 4"/>
                <a:gd name="T15" fmla="*/ 4 h 5"/>
                <a:gd name="T16" fmla="*/ 1 w 4"/>
                <a:gd name="T17" fmla="*/ 3 h 5"/>
                <a:gd name="T18" fmla="*/ 1 w 4"/>
                <a:gd name="T19" fmla="*/ 1 h 5"/>
                <a:gd name="T20" fmla="*/ 2 w 4"/>
                <a:gd name="T21" fmla="*/ 1 h 5"/>
                <a:gd name="T22" fmla="*/ 2 w 4"/>
                <a:gd name="T23" fmla="*/ 1 h 5"/>
                <a:gd name="T24" fmla="*/ 2 w 4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284"/>
            <p:cNvSpPr>
              <a:spLocks noEditPoints="1"/>
            </p:cNvSpPr>
            <p:nvPr userDrawn="1"/>
          </p:nvSpPr>
          <p:spPr bwMode="auto">
            <a:xfrm>
              <a:off x="11798300" y="4778375"/>
              <a:ext cx="20638" cy="34925"/>
            </a:xfrm>
            <a:custGeom>
              <a:avLst/>
              <a:gdLst>
                <a:gd name="T0" fmla="*/ 0 w 3"/>
                <a:gd name="T1" fmla="*/ 3 h 5"/>
                <a:gd name="T2" fmla="*/ 1 w 3"/>
                <a:gd name="T3" fmla="*/ 5 h 5"/>
                <a:gd name="T4" fmla="*/ 2 w 3"/>
                <a:gd name="T5" fmla="*/ 5 h 5"/>
                <a:gd name="T6" fmla="*/ 3 w 3"/>
                <a:gd name="T7" fmla="*/ 4 h 5"/>
                <a:gd name="T8" fmla="*/ 3 w 3"/>
                <a:gd name="T9" fmla="*/ 1 h 5"/>
                <a:gd name="T10" fmla="*/ 1 w 3"/>
                <a:gd name="T11" fmla="*/ 0 h 5"/>
                <a:gd name="T12" fmla="*/ 0 w 3"/>
                <a:gd name="T13" fmla="*/ 3 h 5"/>
                <a:gd name="T14" fmla="*/ 2 w 3"/>
                <a:gd name="T15" fmla="*/ 1 h 5"/>
                <a:gd name="T16" fmla="*/ 2 w 3"/>
                <a:gd name="T17" fmla="*/ 2 h 5"/>
                <a:gd name="T18" fmla="*/ 2 w 3"/>
                <a:gd name="T19" fmla="*/ 4 h 5"/>
                <a:gd name="T20" fmla="*/ 2 w 3"/>
                <a:gd name="T21" fmla="*/ 4 h 5"/>
                <a:gd name="T22" fmla="*/ 1 w 3"/>
                <a:gd name="T23" fmla="*/ 4 h 5"/>
                <a:gd name="T24" fmla="*/ 1 w 3"/>
                <a:gd name="T25" fmla="*/ 3 h 5"/>
                <a:gd name="T26" fmla="*/ 1 w 3"/>
                <a:gd name="T27" fmla="*/ 1 h 5"/>
                <a:gd name="T28" fmla="*/ 2 w 3"/>
                <a:gd name="T2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285"/>
            <p:cNvSpPr>
              <a:spLocks noEditPoints="1"/>
            </p:cNvSpPr>
            <p:nvPr userDrawn="1"/>
          </p:nvSpPr>
          <p:spPr bwMode="auto">
            <a:xfrm>
              <a:off x="10941050" y="4232275"/>
              <a:ext cx="1244600" cy="615950"/>
            </a:xfrm>
            <a:custGeom>
              <a:avLst/>
              <a:gdLst>
                <a:gd name="T0" fmla="*/ 175 w 180"/>
                <a:gd name="T1" fmla="*/ 84 h 88"/>
                <a:gd name="T2" fmla="*/ 168 w 180"/>
                <a:gd name="T3" fmla="*/ 84 h 88"/>
                <a:gd name="T4" fmla="*/ 168 w 180"/>
                <a:gd name="T5" fmla="*/ 3 h 88"/>
                <a:gd name="T6" fmla="*/ 165 w 180"/>
                <a:gd name="T7" fmla="*/ 0 h 88"/>
                <a:gd name="T8" fmla="*/ 56 w 180"/>
                <a:gd name="T9" fmla="*/ 0 h 88"/>
                <a:gd name="T10" fmla="*/ 52 w 180"/>
                <a:gd name="T11" fmla="*/ 5 h 88"/>
                <a:gd name="T12" fmla="*/ 52 w 180"/>
                <a:gd name="T13" fmla="*/ 42 h 88"/>
                <a:gd name="T14" fmla="*/ 125 w 180"/>
                <a:gd name="T15" fmla="*/ 43 h 88"/>
                <a:gd name="T16" fmla="*/ 127 w 180"/>
                <a:gd name="T17" fmla="*/ 65 h 88"/>
                <a:gd name="T18" fmla="*/ 165 w 180"/>
                <a:gd name="T19" fmla="*/ 66 h 88"/>
                <a:gd name="T20" fmla="*/ 107 w 180"/>
                <a:gd name="T21" fmla="*/ 85 h 88"/>
                <a:gd name="T22" fmla="*/ 126 w 180"/>
                <a:gd name="T23" fmla="*/ 66 h 88"/>
                <a:gd name="T24" fmla="*/ 126 w 180"/>
                <a:gd name="T25" fmla="*/ 45 h 88"/>
                <a:gd name="T26" fmla="*/ 21 w 180"/>
                <a:gd name="T27" fmla="*/ 43 h 88"/>
                <a:gd name="T28" fmla="*/ 17 w 180"/>
                <a:gd name="T29" fmla="*/ 44 h 88"/>
                <a:gd name="T30" fmla="*/ 16 w 180"/>
                <a:gd name="T31" fmla="*/ 49 h 88"/>
                <a:gd name="T32" fmla="*/ 15 w 180"/>
                <a:gd name="T33" fmla="*/ 65 h 88"/>
                <a:gd name="T34" fmla="*/ 13 w 180"/>
                <a:gd name="T35" fmla="*/ 64 h 88"/>
                <a:gd name="T36" fmla="*/ 10 w 180"/>
                <a:gd name="T37" fmla="*/ 62 h 88"/>
                <a:gd name="T38" fmla="*/ 6 w 180"/>
                <a:gd name="T39" fmla="*/ 62 h 88"/>
                <a:gd name="T40" fmla="*/ 5 w 180"/>
                <a:gd name="T41" fmla="*/ 68 h 88"/>
                <a:gd name="T42" fmla="*/ 5 w 180"/>
                <a:gd name="T43" fmla="*/ 84 h 88"/>
                <a:gd name="T44" fmla="*/ 0 w 180"/>
                <a:gd name="T45" fmla="*/ 86 h 88"/>
                <a:gd name="T46" fmla="*/ 3 w 180"/>
                <a:gd name="T47" fmla="*/ 88 h 88"/>
                <a:gd name="T48" fmla="*/ 6 w 180"/>
                <a:gd name="T49" fmla="*/ 88 h 88"/>
                <a:gd name="T50" fmla="*/ 172 w 180"/>
                <a:gd name="T51" fmla="*/ 88 h 88"/>
                <a:gd name="T52" fmla="*/ 180 w 180"/>
                <a:gd name="T53" fmla="*/ 87 h 88"/>
                <a:gd name="T54" fmla="*/ 178 w 180"/>
                <a:gd name="T55" fmla="*/ 87 h 88"/>
                <a:gd name="T56" fmla="*/ 169 w 180"/>
                <a:gd name="T57" fmla="*/ 87 h 88"/>
                <a:gd name="T58" fmla="*/ 5 w 180"/>
                <a:gd name="T59" fmla="*/ 87 h 88"/>
                <a:gd name="T60" fmla="*/ 1 w 180"/>
                <a:gd name="T61" fmla="*/ 86 h 88"/>
                <a:gd name="T62" fmla="*/ 4 w 180"/>
                <a:gd name="T63" fmla="*/ 85 h 88"/>
                <a:gd name="T64" fmla="*/ 6 w 180"/>
                <a:gd name="T65" fmla="*/ 85 h 88"/>
                <a:gd name="T66" fmla="*/ 6 w 180"/>
                <a:gd name="T67" fmla="*/ 68 h 88"/>
                <a:gd name="T68" fmla="*/ 7 w 180"/>
                <a:gd name="T69" fmla="*/ 63 h 88"/>
                <a:gd name="T70" fmla="*/ 10 w 180"/>
                <a:gd name="T71" fmla="*/ 63 h 88"/>
                <a:gd name="T72" fmla="*/ 12 w 180"/>
                <a:gd name="T73" fmla="*/ 64 h 88"/>
                <a:gd name="T74" fmla="*/ 13 w 180"/>
                <a:gd name="T75" fmla="*/ 66 h 88"/>
                <a:gd name="T76" fmla="*/ 17 w 180"/>
                <a:gd name="T77" fmla="*/ 66 h 88"/>
                <a:gd name="T78" fmla="*/ 17 w 180"/>
                <a:gd name="T79" fmla="*/ 66 h 88"/>
                <a:gd name="T80" fmla="*/ 17 w 180"/>
                <a:gd name="T81" fmla="*/ 48 h 88"/>
                <a:gd name="T82" fmla="*/ 20 w 180"/>
                <a:gd name="T83" fmla="*/ 44 h 88"/>
                <a:gd name="T84" fmla="*/ 125 w 180"/>
                <a:gd name="T85" fmla="*/ 44 h 88"/>
                <a:gd name="T86" fmla="*/ 126 w 180"/>
                <a:gd name="T87" fmla="*/ 65 h 88"/>
                <a:gd name="T88" fmla="*/ 106 w 180"/>
                <a:gd name="T89" fmla="*/ 66 h 88"/>
                <a:gd name="T90" fmla="*/ 107 w 180"/>
                <a:gd name="T91" fmla="*/ 85 h 88"/>
                <a:gd name="T92" fmla="*/ 166 w 180"/>
                <a:gd name="T93" fmla="*/ 85 h 88"/>
                <a:gd name="T94" fmla="*/ 166 w 180"/>
                <a:gd name="T95" fmla="*/ 65 h 88"/>
                <a:gd name="T96" fmla="*/ 128 w 180"/>
                <a:gd name="T97" fmla="*/ 45 h 88"/>
                <a:gd name="T98" fmla="*/ 53 w 180"/>
                <a:gd name="T99" fmla="*/ 42 h 88"/>
                <a:gd name="T100" fmla="*/ 53 w 180"/>
                <a:gd name="T101" fmla="*/ 5 h 88"/>
                <a:gd name="T102" fmla="*/ 56 w 180"/>
                <a:gd name="T103" fmla="*/ 1 h 88"/>
                <a:gd name="T104" fmla="*/ 165 w 180"/>
                <a:gd name="T105" fmla="*/ 1 h 88"/>
                <a:gd name="T106" fmla="*/ 167 w 180"/>
                <a:gd name="T107" fmla="*/ 3 h 88"/>
                <a:gd name="T108" fmla="*/ 167 w 180"/>
                <a:gd name="T109" fmla="*/ 85 h 88"/>
                <a:gd name="T110" fmla="*/ 174 w 180"/>
                <a:gd name="T111" fmla="*/ 85 h 88"/>
                <a:gd name="T112" fmla="*/ 179 w 180"/>
                <a:gd name="T113" fmla="*/ 86 h 88"/>
                <a:gd name="T114" fmla="*/ 178 w 180"/>
                <a:gd name="T1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88">
                  <a:moveTo>
                    <a:pt x="180" y="85"/>
                  </a:moveTo>
                  <a:cubicBezTo>
                    <a:pt x="179" y="84"/>
                    <a:pt x="177" y="84"/>
                    <a:pt x="175" y="84"/>
                  </a:cubicBezTo>
                  <a:cubicBezTo>
                    <a:pt x="175" y="84"/>
                    <a:pt x="175" y="84"/>
                    <a:pt x="174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0"/>
                    <a:pt x="168" y="73"/>
                    <a:pt x="168" y="64"/>
                  </a:cubicBezTo>
                  <a:cubicBezTo>
                    <a:pt x="168" y="40"/>
                    <a:pt x="168" y="4"/>
                    <a:pt x="168" y="3"/>
                  </a:cubicBezTo>
                  <a:cubicBezTo>
                    <a:pt x="168" y="3"/>
                    <a:pt x="168" y="2"/>
                    <a:pt x="167" y="1"/>
                  </a:cubicBezTo>
                  <a:cubicBezTo>
                    <a:pt x="167" y="0"/>
                    <a:pt x="166" y="0"/>
                    <a:pt x="16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0"/>
                    <a:pt x="52" y="3"/>
                    <a:pt x="52" y="5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6" y="43"/>
                    <a:pt x="127" y="44"/>
                    <a:pt x="127" y="4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66"/>
                    <a:pt x="126" y="66"/>
                    <a:pt x="126" y="6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3"/>
                    <a:pt x="125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0" y="43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6" y="44"/>
                    <a:pt x="16" y="46"/>
                    <a:pt x="16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4" y="65"/>
                    <a:pt x="13" y="65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3"/>
                    <a:pt x="13" y="62"/>
                  </a:cubicBezTo>
                  <a:cubicBezTo>
                    <a:pt x="12" y="62"/>
                    <a:pt x="11" y="62"/>
                    <a:pt x="10" y="62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8" y="62"/>
                    <a:pt x="7" y="62"/>
                    <a:pt x="6" y="62"/>
                  </a:cubicBezTo>
                  <a:cubicBezTo>
                    <a:pt x="5" y="63"/>
                    <a:pt x="5" y="64"/>
                    <a:pt x="5" y="66"/>
                  </a:cubicBezTo>
                  <a:cubicBezTo>
                    <a:pt x="5" y="67"/>
                    <a:pt x="5" y="67"/>
                    <a:pt x="5" y="68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6"/>
                    <a:pt x="5" y="81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4"/>
                    <a:pt x="0" y="84"/>
                    <a:pt x="0" y="86"/>
                  </a:cubicBezTo>
                  <a:cubicBezTo>
                    <a:pt x="0" y="87"/>
                    <a:pt x="0" y="87"/>
                    <a:pt x="1" y="87"/>
                  </a:cubicBezTo>
                  <a:cubicBezTo>
                    <a:pt x="1" y="88"/>
                    <a:pt x="2" y="88"/>
                    <a:pt x="3" y="88"/>
                  </a:cubicBezTo>
                  <a:cubicBezTo>
                    <a:pt x="4" y="88"/>
                    <a:pt x="4" y="88"/>
                    <a:pt x="5" y="88"/>
                  </a:cubicBezTo>
                  <a:cubicBezTo>
                    <a:pt x="5" y="88"/>
                    <a:pt x="6" y="88"/>
                    <a:pt x="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88"/>
                    <a:pt x="171" y="88"/>
                    <a:pt x="172" y="88"/>
                  </a:cubicBezTo>
                  <a:cubicBezTo>
                    <a:pt x="174" y="88"/>
                    <a:pt x="176" y="88"/>
                    <a:pt x="178" y="88"/>
                  </a:cubicBezTo>
                  <a:cubicBezTo>
                    <a:pt x="180" y="88"/>
                    <a:pt x="180" y="87"/>
                    <a:pt x="180" y="87"/>
                  </a:cubicBezTo>
                  <a:cubicBezTo>
                    <a:pt x="180" y="86"/>
                    <a:pt x="180" y="85"/>
                    <a:pt x="180" y="85"/>
                  </a:cubicBezTo>
                  <a:close/>
                  <a:moveTo>
                    <a:pt x="178" y="87"/>
                  </a:moveTo>
                  <a:cubicBezTo>
                    <a:pt x="176" y="87"/>
                    <a:pt x="174" y="87"/>
                    <a:pt x="172" y="87"/>
                  </a:cubicBezTo>
                  <a:cubicBezTo>
                    <a:pt x="171" y="87"/>
                    <a:pt x="170" y="87"/>
                    <a:pt x="169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5" y="87"/>
                    <a:pt x="5" y="87"/>
                  </a:cubicBezTo>
                  <a:cubicBezTo>
                    <a:pt x="3" y="87"/>
                    <a:pt x="2" y="87"/>
                    <a:pt x="1" y="87"/>
                  </a:cubicBezTo>
                  <a:cubicBezTo>
                    <a:pt x="1" y="87"/>
                    <a:pt x="1" y="87"/>
                    <a:pt x="1" y="86"/>
                  </a:cubicBezTo>
                  <a:cubicBezTo>
                    <a:pt x="1" y="85"/>
                    <a:pt x="2" y="85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5" y="85"/>
                    <a:pt x="5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1"/>
                    <a:pt x="6" y="76"/>
                    <a:pt x="6" y="72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6"/>
                  </a:cubicBezTo>
                  <a:cubicBezTo>
                    <a:pt x="6" y="65"/>
                    <a:pt x="6" y="63"/>
                    <a:pt x="7" y="63"/>
                  </a:cubicBezTo>
                  <a:cubicBezTo>
                    <a:pt x="7" y="62"/>
                    <a:pt x="8" y="63"/>
                    <a:pt x="9" y="63"/>
                  </a:cubicBezTo>
                  <a:cubicBezTo>
                    <a:pt x="9" y="63"/>
                    <a:pt x="10" y="63"/>
                    <a:pt x="10" y="63"/>
                  </a:cubicBezTo>
                  <a:cubicBezTo>
                    <a:pt x="11" y="62"/>
                    <a:pt x="12" y="62"/>
                    <a:pt x="12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2" y="65"/>
                    <a:pt x="12" y="65"/>
                    <a:pt x="12" y="66"/>
                  </a:cubicBezTo>
                  <a:cubicBezTo>
                    <a:pt x="12" y="66"/>
                    <a:pt x="12" y="66"/>
                    <a:pt x="13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8"/>
                    <a:pt x="17" y="48"/>
                  </a:cubicBezTo>
                  <a:cubicBezTo>
                    <a:pt x="17" y="47"/>
                    <a:pt x="17" y="45"/>
                    <a:pt x="18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4"/>
                    <a:pt x="126" y="44"/>
                    <a:pt x="126" y="45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6" y="65"/>
                    <a:pt x="106" y="6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85"/>
                    <a:pt x="107" y="85"/>
                    <a:pt x="107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3"/>
                    <a:pt x="126" y="42"/>
                    <a:pt x="12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5"/>
                  </a:cubicBezTo>
                  <a:cubicBezTo>
                    <a:pt x="53" y="3"/>
                    <a:pt x="53" y="1"/>
                    <a:pt x="54" y="1"/>
                  </a:cubicBezTo>
                  <a:cubicBezTo>
                    <a:pt x="54" y="1"/>
                    <a:pt x="55" y="1"/>
                    <a:pt x="56" y="1"/>
                  </a:cubicBezTo>
                  <a:cubicBezTo>
                    <a:pt x="56" y="1"/>
                    <a:pt x="57" y="1"/>
                    <a:pt x="57" y="1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6" y="1"/>
                    <a:pt x="166" y="1"/>
                    <a:pt x="167" y="2"/>
                  </a:cubicBezTo>
                  <a:cubicBezTo>
                    <a:pt x="167" y="2"/>
                    <a:pt x="167" y="3"/>
                    <a:pt x="167" y="3"/>
                  </a:cubicBezTo>
                  <a:cubicBezTo>
                    <a:pt x="167" y="4"/>
                    <a:pt x="167" y="31"/>
                    <a:pt x="167" y="64"/>
                  </a:cubicBezTo>
                  <a:cubicBezTo>
                    <a:pt x="167" y="73"/>
                    <a:pt x="167" y="81"/>
                    <a:pt x="167" y="85"/>
                  </a:cubicBezTo>
                  <a:cubicBezTo>
                    <a:pt x="167" y="85"/>
                    <a:pt x="167" y="85"/>
                    <a:pt x="168" y="85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7" y="85"/>
                    <a:pt x="178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9" y="87"/>
                    <a:pt x="179" y="87"/>
                    <a:pt x="17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86"/>
            <p:cNvSpPr>
              <a:spLocks noEditPoints="1"/>
            </p:cNvSpPr>
            <p:nvPr userDrawn="1"/>
          </p:nvSpPr>
          <p:spPr bwMode="auto">
            <a:xfrm>
              <a:off x="11915775" y="4275138"/>
              <a:ext cx="14288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87"/>
            <p:cNvSpPr>
              <a:spLocks noEditPoints="1"/>
            </p:cNvSpPr>
            <p:nvPr userDrawn="1"/>
          </p:nvSpPr>
          <p:spPr bwMode="auto">
            <a:xfrm>
              <a:off x="11736388" y="4568825"/>
              <a:ext cx="12700" cy="90488"/>
            </a:xfrm>
            <a:custGeom>
              <a:avLst/>
              <a:gdLst>
                <a:gd name="T0" fmla="*/ 1 w 2"/>
                <a:gd name="T1" fmla="*/ 13 h 13"/>
                <a:gd name="T2" fmla="*/ 2 w 2"/>
                <a:gd name="T3" fmla="*/ 12 h 13"/>
                <a:gd name="T4" fmla="*/ 2 w 2"/>
                <a:gd name="T5" fmla="*/ 1 h 13"/>
                <a:gd name="T6" fmla="*/ 1 w 2"/>
                <a:gd name="T7" fmla="*/ 0 h 13"/>
                <a:gd name="T8" fmla="*/ 0 w 2"/>
                <a:gd name="T9" fmla="*/ 1 h 13"/>
                <a:gd name="T10" fmla="*/ 0 w 2"/>
                <a:gd name="T11" fmla="*/ 12 h 13"/>
                <a:gd name="T12" fmla="*/ 1 w 2"/>
                <a:gd name="T13" fmla="*/ 13 h 13"/>
                <a:gd name="T14" fmla="*/ 1 w 2"/>
                <a:gd name="T15" fmla="*/ 1 h 13"/>
                <a:gd name="T16" fmla="*/ 1 w 2"/>
                <a:gd name="T17" fmla="*/ 1 h 13"/>
                <a:gd name="T18" fmla="*/ 1 w 2"/>
                <a:gd name="T19" fmla="*/ 1 h 13"/>
                <a:gd name="T20" fmla="*/ 1 w 2"/>
                <a:gd name="T21" fmla="*/ 12 h 13"/>
                <a:gd name="T22" fmla="*/ 1 w 2"/>
                <a:gd name="T23" fmla="*/ 12 h 13"/>
                <a:gd name="T24" fmla="*/ 1 w 2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288"/>
            <p:cNvSpPr>
              <a:spLocks noEditPoints="1"/>
            </p:cNvSpPr>
            <p:nvPr userDrawn="1"/>
          </p:nvSpPr>
          <p:spPr bwMode="auto">
            <a:xfrm>
              <a:off x="11845925" y="4476750"/>
              <a:ext cx="242888" cy="182563"/>
            </a:xfrm>
            <a:custGeom>
              <a:avLst/>
              <a:gdLst>
                <a:gd name="T0" fmla="*/ 35 w 35"/>
                <a:gd name="T1" fmla="*/ 0 h 26"/>
                <a:gd name="T2" fmla="*/ 0 w 35"/>
                <a:gd name="T3" fmla="*/ 0 h 26"/>
                <a:gd name="T4" fmla="*/ 0 w 35"/>
                <a:gd name="T5" fmla="*/ 1 h 26"/>
                <a:gd name="T6" fmla="*/ 0 w 35"/>
                <a:gd name="T7" fmla="*/ 25 h 26"/>
                <a:gd name="T8" fmla="*/ 0 w 35"/>
                <a:gd name="T9" fmla="*/ 26 h 26"/>
                <a:gd name="T10" fmla="*/ 35 w 35"/>
                <a:gd name="T11" fmla="*/ 26 h 26"/>
                <a:gd name="T12" fmla="*/ 35 w 35"/>
                <a:gd name="T13" fmla="*/ 25 h 26"/>
                <a:gd name="T14" fmla="*/ 35 w 35"/>
                <a:gd name="T15" fmla="*/ 1 h 26"/>
                <a:gd name="T16" fmla="*/ 35 w 35"/>
                <a:gd name="T17" fmla="*/ 0 h 26"/>
                <a:gd name="T18" fmla="*/ 34 w 35"/>
                <a:gd name="T19" fmla="*/ 25 h 26"/>
                <a:gd name="T20" fmla="*/ 1 w 35"/>
                <a:gd name="T21" fmla="*/ 25 h 26"/>
                <a:gd name="T22" fmla="*/ 1 w 35"/>
                <a:gd name="T23" fmla="*/ 1 h 26"/>
                <a:gd name="T24" fmla="*/ 34 w 35"/>
                <a:gd name="T25" fmla="*/ 1 h 26"/>
                <a:gd name="T26" fmla="*/ 34 w 35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4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4" y="1"/>
                    <a:pt x="34" y="1"/>
                    <a:pt x="34" y="1"/>
                  </a:cubicBezTo>
                  <a:lnTo>
                    <a:pt x="3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289"/>
            <p:cNvSpPr>
              <a:spLocks noEditPoints="1"/>
            </p:cNvSpPr>
            <p:nvPr userDrawn="1"/>
          </p:nvSpPr>
          <p:spPr bwMode="auto">
            <a:xfrm>
              <a:off x="11804650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90"/>
            <p:cNvSpPr>
              <a:spLocks noEditPoints="1"/>
            </p:cNvSpPr>
            <p:nvPr userDrawn="1"/>
          </p:nvSpPr>
          <p:spPr bwMode="auto">
            <a:xfrm>
              <a:off x="11542713" y="4568825"/>
              <a:ext cx="20638" cy="133350"/>
            </a:xfrm>
            <a:custGeom>
              <a:avLst/>
              <a:gdLst>
                <a:gd name="T0" fmla="*/ 2 w 3"/>
                <a:gd name="T1" fmla="*/ 19 h 19"/>
                <a:gd name="T2" fmla="*/ 3 w 3"/>
                <a:gd name="T3" fmla="*/ 18 h 19"/>
                <a:gd name="T4" fmla="*/ 3 w 3"/>
                <a:gd name="T5" fmla="*/ 1 h 19"/>
                <a:gd name="T6" fmla="*/ 2 w 3"/>
                <a:gd name="T7" fmla="*/ 0 h 19"/>
                <a:gd name="T8" fmla="*/ 0 w 3"/>
                <a:gd name="T9" fmla="*/ 1 h 19"/>
                <a:gd name="T10" fmla="*/ 0 w 3"/>
                <a:gd name="T11" fmla="*/ 18 h 19"/>
                <a:gd name="T12" fmla="*/ 2 w 3"/>
                <a:gd name="T13" fmla="*/ 19 h 19"/>
                <a:gd name="T14" fmla="*/ 1 w 3"/>
                <a:gd name="T15" fmla="*/ 1 h 19"/>
                <a:gd name="T16" fmla="*/ 2 w 3"/>
                <a:gd name="T17" fmla="*/ 1 h 19"/>
                <a:gd name="T18" fmla="*/ 2 w 3"/>
                <a:gd name="T19" fmla="*/ 1 h 19"/>
                <a:gd name="T20" fmla="*/ 2 w 3"/>
                <a:gd name="T21" fmla="*/ 18 h 19"/>
                <a:gd name="T22" fmla="*/ 1 w 3"/>
                <a:gd name="T23" fmla="*/ 18 h 19"/>
                <a:gd name="T24" fmla="*/ 1 w 3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2" y="19"/>
                    <a:pt x="3" y="19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2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291"/>
            <p:cNvSpPr>
              <a:spLocks noEditPoints="1"/>
            </p:cNvSpPr>
            <p:nvPr userDrawn="1"/>
          </p:nvSpPr>
          <p:spPr bwMode="auto">
            <a:xfrm>
              <a:off x="11363325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2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2 w 2"/>
                <a:gd name="T23" fmla="*/ 2 h 31"/>
                <a:gd name="T24" fmla="*/ 2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2" y="30"/>
                  </a:moveTo>
                  <a:cubicBezTo>
                    <a:pt x="2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92"/>
            <p:cNvSpPr>
              <a:spLocks noEditPoints="1"/>
            </p:cNvSpPr>
            <p:nvPr userDrawn="1"/>
          </p:nvSpPr>
          <p:spPr bwMode="auto">
            <a:xfrm>
              <a:off x="11425238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93"/>
            <p:cNvSpPr>
              <a:spLocks noEditPoints="1"/>
            </p:cNvSpPr>
            <p:nvPr userDrawn="1"/>
          </p:nvSpPr>
          <p:spPr bwMode="auto">
            <a:xfrm>
              <a:off x="11695113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94"/>
            <p:cNvSpPr>
              <a:spLocks noEditPoints="1"/>
            </p:cNvSpPr>
            <p:nvPr userDrawn="1"/>
          </p:nvSpPr>
          <p:spPr bwMode="auto">
            <a:xfrm>
              <a:off x="11583988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95"/>
            <p:cNvSpPr>
              <a:spLocks noEditPoints="1"/>
            </p:cNvSpPr>
            <p:nvPr userDrawn="1"/>
          </p:nvSpPr>
          <p:spPr bwMode="auto">
            <a:xfrm>
              <a:off x="11472863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296"/>
            <p:cNvSpPr>
              <a:spLocks noEditPoints="1"/>
            </p:cNvSpPr>
            <p:nvPr userDrawn="1"/>
          </p:nvSpPr>
          <p:spPr bwMode="auto">
            <a:xfrm>
              <a:off x="11064875" y="4799013"/>
              <a:ext cx="560388" cy="22225"/>
            </a:xfrm>
            <a:custGeom>
              <a:avLst/>
              <a:gdLst>
                <a:gd name="T0" fmla="*/ 80 w 81"/>
                <a:gd name="T1" fmla="*/ 0 h 3"/>
                <a:gd name="T2" fmla="*/ 1 w 81"/>
                <a:gd name="T3" fmla="*/ 0 h 3"/>
                <a:gd name="T4" fmla="*/ 0 w 81"/>
                <a:gd name="T5" fmla="*/ 0 h 3"/>
                <a:gd name="T6" fmla="*/ 0 w 81"/>
                <a:gd name="T7" fmla="*/ 3 h 3"/>
                <a:gd name="T8" fmla="*/ 1 w 81"/>
                <a:gd name="T9" fmla="*/ 3 h 3"/>
                <a:gd name="T10" fmla="*/ 80 w 81"/>
                <a:gd name="T11" fmla="*/ 3 h 3"/>
                <a:gd name="T12" fmla="*/ 81 w 81"/>
                <a:gd name="T13" fmla="*/ 3 h 3"/>
                <a:gd name="T14" fmla="*/ 81 w 81"/>
                <a:gd name="T15" fmla="*/ 0 h 3"/>
                <a:gd name="T16" fmla="*/ 80 w 81"/>
                <a:gd name="T17" fmla="*/ 0 h 3"/>
                <a:gd name="T18" fmla="*/ 80 w 81"/>
                <a:gd name="T19" fmla="*/ 2 h 3"/>
                <a:gd name="T20" fmla="*/ 1 w 81"/>
                <a:gd name="T21" fmla="*/ 2 h 3"/>
                <a:gd name="T22" fmla="*/ 1 w 81"/>
                <a:gd name="T23" fmla="*/ 1 h 3"/>
                <a:gd name="T24" fmla="*/ 80 w 81"/>
                <a:gd name="T25" fmla="*/ 1 h 3"/>
                <a:gd name="T26" fmla="*/ 80 w 81"/>
                <a:gd name="T2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3">
                  <a:moveTo>
                    <a:pt x="8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0" y="0"/>
                  </a:cubicBezTo>
                  <a:close/>
                  <a:moveTo>
                    <a:pt x="8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0" y="1"/>
                    <a:pt x="80" y="1"/>
                    <a:pt x="80" y="1"/>
                  </a:cubicBezTo>
                  <a:lnTo>
                    <a:pt x="8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97"/>
            <p:cNvSpPr>
              <a:spLocks noEditPoints="1"/>
            </p:cNvSpPr>
            <p:nvPr userDrawn="1"/>
          </p:nvSpPr>
          <p:spPr bwMode="auto">
            <a:xfrm>
              <a:off x="11639550" y="4568825"/>
              <a:ext cx="12700" cy="133350"/>
            </a:xfrm>
            <a:custGeom>
              <a:avLst/>
              <a:gdLst>
                <a:gd name="T0" fmla="*/ 1 w 2"/>
                <a:gd name="T1" fmla="*/ 0 h 19"/>
                <a:gd name="T2" fmla="*/ 0 w 2"/>
                <a:gd name="T3" fmla="*/ 1 h 19"/>
                <a:gd name="T4" fmla="*/ 0 w 2"/>
                <a:gd name="T5" fmla="*/ 18 h 19"/>
                <a:gd name="T6" fmla="*/ 1 w 2"/>
                <a:gd name="T7" fmla="*/ 19 h 19"/>
                <a:gd name="T8" fmla="*/ 2 w 2"/>
                <a:gd name="T9" fmla="*/ 18 h 19"/>
                <a:gd name="T10" fmla="*/ 2 w 2"/>
                <a:gd name="T11" fmla="*/ 1 h 19"/>
                <a:gd name="T12" fmla="*/ 1 w 2"/>
                <a:gd name="T13" fmla="*/ 0 h 19"/>
                <a:gd name="T14" fmla="*/ 1 w 2"/>
                <a:gd name="T15" fmla="*/ 18 h 19"/>
                <a:gd name="T16" fmla="*/ 1 w 2"/>
                <a:gd name="T17" fmla="*/ 18 h 19"/>
                <a:gd name="T18" fmla="*/ 1 w 2"/>
                <a:gd name="T19" fmla="*/ 1 h 19"/>
                <a:gd name="T20" fmla="*/ 1 w 2"/>
                <a:gd name="T21" fmla="*/ 1 h 19"/>
                <a:gd name="T22" fmla="*/ 1 w 2"/>
                <a:gd name="T23" fmla="*/ 1 h 19"/>
                <a:gd name="T24" fmla="*/ 1 w 2"/>
                <a:gd name="T2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98"/>
            <p:cNvSpPr>
              <a:spLocks noEditPoints="1"/>
            </p:cNvSpPr>
            <p:nvPr userDrawn="1"/>
          </p:nvSpPr>
          <p:spPr bwMode="auto">
            <a:xfrm>
              <a:off x="11064875" y="4743450"/>
              <a:ext cx="484188" cy="28575"/>
            </a:xfrm>
            <a:custGeom>
              <a:avLst/>
              <a:gdLst>
                <a:gd name="T0" fmla="*/ 1 w 70"/>
                <a:gd name="T1" fmla="*/ 4 h 4"/>
                <a:gd name="T2" fmla="*/ 70 w 70"/>
                <a:gd name="T3" fmla="*/ 4 h 4"/>
                <a:gd name="T4" fmla="*/ 70 w 70"/>
                <a:gd name="T5" fmla="*/ 4 h 4"/>
                <a:gd name="T6" fmla="*/ 70 w 70"/>
                <a:gd name="T7" fmla="*/ 1 h 4"/>
                <a:gd name="T8" fmla="*/ 70 w 70"/>
                <a:gd name="T9" fmla="*/ 0 h 4"/>
                <a:gd name="T10" fmla="*/ 1 w 70"/>
                <a:gd name="T11" fmla="*/ 0 h 4"/>
                <a:gd name="T12" fmla="*/ 0 w 70"/>
                <a:gd name="T13" fmla="*/ 1 h 4"/>
                <a:gd name="T14" fmla="*/ 0 w 70"/>
                <a:gd name="T15" fmla="*/ 4 h 4"/>
                <a:gd name="T16" fmla="*/ 1 w 70"/>
                <a:gd name="T17" fmla="*/ 4 h 4"/>
                <a:gd name="T18" fmla="*/ 1 w 70"/>
                <a:gd name="T19" fmla="*/ 1 h 4"/>
                <a:gd name="T20" fmla="*/ 69 w 70"/>
                <a:gd name="T21" fmla="*/ 1 h 4"/>
                <a:gd name="T22" fmla="*/ 69 w 70"/>
                <a:gd name="T23" fmla="*/ 3 h 4"/>
                <a:gd name="T24" fmla="*/ 1 w 70"/>
                <a:gd name="T25" fmla="*/ 3 h 4"/>
                <a:gd name="T26" fmla="*/ 1 w 70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">
                  <a:moveTo>
                    <a:pt x="1" y="4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0"/>
                    <a:pt x="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lose/>
                  <a:moveTo>
                    <a:pt x="1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99"/>
            <p:cNvSpPr>
              <a:spLocks noEditPoints="1"/>
            </p:cNvSpPr>
            <p:nvPr userDrawn="1"/>
          </p:nvSpPr>
          <p:spPr bwMode="auto">
            <a:xfrm>
              <a:off x="12026900" y="4275138"/>
              <a:ext cx="12700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300"/>
            <p:cNvSpPr>
              <a:spLocks noEditPoints="1"/>
            </p:cNvSpPr>
            <p:nvPr userDrawn="1"/>
          </p:nvSpPr>
          <p:spPr bwMode="auto">
            <a:xfrm>
              <a:off x="11293475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301"/>
            <p:cNvSpPr>
              <a:spLocks noEditPoints="1"/>
            </p:cNvSpPr>
            <p:nvPr userDrawn="1"/>
          </p:nvSpPr>
          <p:spPr bwMode="auto">
            <a:xfrm>
              <a:off x="11363325" y="4589463"/>
              <a:ext cx="53975" cy="112713"/>
            </a:xfrm>
            <a:custGeom>
              <a:avLst/>
              <a:gdLst>
                <a:gd name="T0" fmla="*/ 0 w 8"/>
                <a:gd name="T1" fmla="*/ 16 h 16"/>
                <a:gd name="T2" fmla="*/ 8 w 8"/>
                <a:gd name="T3" fmla="*/ 16 h 16"/>
                <a:gd name="T4" fmla="*/ 8 w 8"/>
                <a:gd name="T5" fmla="*/ 15 h 16"/>
                <a:gd name="T6" fmla="*/ 8 w 8"/>
                <a:gd name="T7" fmla="*/ 1 h 16"/>
                <a:gd name="T8" fmla="*/ 8 w 8"/>
                <a:gd name="T9" fmla="*/ 0 h 16"/>
                <a:gd name="T10" fmla="*/ 0 w 8"/>
                <a:gd name="T11" fmla="*/ 0 h 16"/>
                <a:gd name="T12" fmla="*/ 0 w 8"/>
                <a:gd name="T13" fmla="*/ 1 h 16"/>
                <a:gd name="T14" fmla="*/ 0 w 8"/>
                <a:gd name="T15" fmla="*/ 15 h 16"/>
                <a:gd name="T16" fmla="*/ 0 w 8"/>
                <a:gd name="T17" fmla="*/ 16 h 16"/>
                <a:gd name="T18" fmla="*/ 1 w 8"/>
                <a:gd name="T19" fmla="*/ 1 h 16"/>
                <a:gd name="T20" fmla="*/ 7 w 8"/>
                <a:gd name="T21" fmla="*/ 1 h 16"/>
                <a:gd name="T22" fmla="*/ 7 w 8"/>
                <a:gd name="T23" fmla="*/ 15 h 16"/>
                <a:gd name="T24" fmla="*/ 1 w 8"/>
                <a:gd name="T25" fmla="*/ 15 h 16"/>
                <a:gd name="T26" fmla="*/ 1 w 8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lose/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302"/>
            <p:cNvSpPr>
              <a:spLocks noEditPoints="1"/>
            </p:cNvSpPr>
            <p:nvPr userDrawn="1"/>
          </p:nvSpPr>
          <p:spPr bwMode="auto">
            <a:xfrm>
              <a:off x="11120438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1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1 w 2"/>
                <a:gd name="T23" fmla="*/ 18 h 19"/>
                <a:gd name="T24" fmla="*/ 1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303"/>
            <p:cNvSpPr>
              <a:spLocks noEditPoints="1"/>
            </p:cNvSpPr>
            <p:nvPr userDrawn="1"/>
          </p:nvSpPr>
          <p:spPr bwMode="auto">
            <a:xfrm>
              <a:off x="11217275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0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0 w 2"/>
                <a:gd name="T23" fmla="*/ 18 h 19"/>
                <a:gd name="T24" fmla="*/ 0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8"/>
                    <a:pt x="0" y="1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304"/>
            <p:cNvSpPr>
              <a:spLocks noEditPoints="1"/>
            </p:cNvSpPr>
            <p:nvPr userDrawn="1"/>
          </p:nvSpPr>
          <p:spPr bwMode="auto">
            <a:xfrm>
              <a:off x="12012613" y="4729163"/>
              <a:ext cx="26988" cy="34925"/>
            </a:xfrm>
            <a:custGeom>
              <a:avLst/>
              <a:gdLst>
                <a:gd name="T0" fmla="*/ 2 w 4"/>
                <a:gd name="T1" fmla="*/ 5 h 5"/>
                <a:gd name="T2" fmla="*/ 3 w 4"/>
                <a:gd name="T3" fmla="*/ 4 h 5"/>
                <a:gd name="T4" fmla="*/ 3 w 4"/>
                <a:gd name="T5" fmla="*/ 0 h 5"/>
                <a:gd name="T6" fmla="*/ 1 w 4"/>
                <a:gd name="T7" fmla="*/ 0 h 5"/>
                <a:gd name="T8" fmla="*/ 0 w 4"/>
                <a:gd name="T9" fmla="*/ 3 h 5"/>
                <a:gd name="T10" fmla="*/ 2 w 4"/>
                <a:gd name="T11" fmla="*/ 5 h 5"/>
                <a:gd name="T12" fmla="*/ 2 w 4"/>
                <a:gd name="T13" fmla="*/ 5 h 5"/>
                <a:gd name="T14" fmla="*/ 1 w 4"/>
                <a:gd name="T15" fmla="*/ 2 h 5"/>
                <a:gd name="T16" fmla="*/ 2 w 4"/>
                <a:gd name="T17" fmla="*/ 1 h 5"/>
                <a:gd name="T18" fmla="*/ 2 w 4"/>
                <a:gd name="T19" fmla="*/ 1 h 5"/>
                <a:gd name="T20" fmla="*/ 2 w 4"/>
                <a:gd name="T21" fmla="*/ 3 h 5"/>
                <a:gd name="T22" fmla="*/ 2 w 4"/>
                <a:gd name="T23" fmla="*/ 4 h 5"/>
                <a:gd name="T24" fmla="*/ 1 w 4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305"/>
            <p:cNvSpPr>
              <a:spLocks noEditPoints="1"/>
            </p:cNvSpPr>
            <p:nvPr userDrawn="1"/>
          </p:nvSpPr>
          <p:spPr bwMode="auto">
            <a:xfrm>
              <a:off x="11936413" y="4743450"/>
              <a:ext cx="20638" cy="34925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3 w 3"/>
                <a:gd name="T5" fmla="*/ 4 h 5"/>
                <a:gd name="T6" fmla="*/ 3 w 3"/>
                <a:gd name="T7" fmla="*/ 3 h 5"/>
                <a:gd name="T8" fmla="*/ 3 w 3"/>
                <a:gd name="T9" fmla="*/ 1 h 5"/>
                <a:gd name="T10" fmla="*/ 2 w 3"/>
                <a:gd name="T11" fmla="*/ 0 h 5"/>
                <a:gd name="T12" fmla="*/ 2 w 3"/>
                <a:gd name="T13" fmla="*/ 0 h 5"/>
                <a:gd name="T14" fmla="*/ 0 w 3"/>
                <a:gd name="T15" fmla="*/ 1 h 5"/>
                <a:gd name="T16" fmla="*/ 0 w 3"/>
                <a:gd name="T17" fmla="*/ 4 h 5"/>
                <a:gd name="T18" fmla="*/ 2 w 3"/>
                <a:gd name="T19" fmla="*/ 5 h 5"/>
                <a:gd name="T20" fmla="*/ 2 w 3"/>
                <a:gd name="T21" fmla="*/ 5 h 5"/>
                <a:gd name="T22" fmla="*/ 1 w 3"/>
                <a:gd name="T23" fmla="*/ 1 h 5"/>
                <a:gd name="T24" fmla="*/ 2 w 3"/>
                <a:gd name="T25" fmla="*/ 1 h 5"/>
                <a:gd name="T26" fmla="*/ 2 w 3"/>
                <a:gd name="T27" fmla="*/ 1 h 5"/>
                <a:gd name="T28" fmla="*/ 2 w 3"/>
                <a:gd name="T29" fmla="*/ 1 h 5"/>
                <a:gd name="T30" fmla="*/ 2 w 3"/>
                <a:gd name="T31" fmla="*/ 2 h 5"/>
                <a:gd name="T32" fmla="*/ 2 w 3"/>
                <a:gd name="T33" fmla="*/ 4 h 5"/>
                <a:gd name="T34" fmla="*/ 2 w 3"/>
                <a:gd name="T35" fmla="*/ 4 h 5"/>
                <a:gd name="T36" fmla="*/ 1 w 3"/>
                <a:gd name="T37" fmla="*/ 4 h 5"/>
                <a:gd name="T38" fmla="*/ 1 w 3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780870" y="1699295"/>
            <a:ext cx="2974304" cy="4147126"/>
            <a:chOff x="780870" y="1379981"/>
            <a:chExt cx="2974304" cy="4147126"/>
          </a:xfrm>
        </p:grpSpPr>
        <p:sp>
          <p:nvSpPr>
            <p:cNvPr id="31" name="椭圆 30"/>
            <p:cNvSpPr/>
            <p:nvPr/>
          </p:nvSpPr>
          <p:spPr>
            <a:xfrm>
              <a:off x="780870" y="1379981"/>
              <a:ext cx="2974304" cy="2974304"/>
            </a:xfrm>
            <a:prstGeom prst="ellipse">
              <a:avLst/>
            </a:prstGeom>
            <a:gradFill flip="none" rotWithShape="1">
              <a:gsLst>
                <a:gs pos="78000">
                  <a:srgbClr val="8C4BA0">
                    <a:alpha val="25000"/>
                  </a:srgbClr>
                </a:gs>
                <a:gs pos="100000">
                  <a:srgbClr val="8C4BA0">
                    <a:alpha val="0"/>
                  </a:srgbClr>
                </a:gs>
                <a:gs pos="0">
                  <a:srgbClr val="8C4BA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177256" y="1776367"/>
              <a:ext cx="2181532" cy="2181532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44351" y="4576787"/>
              <a:ext cx="2847340" cy="950320"/>
              <a:chOff x="1702179" y="1809634"/>
              <a:chExt cx="2152005" cy="95032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1822385" y="2309104"/>
                <a:ext cx="1911594" cy="450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激活背景知识</a:t>
                </a:r>
                <a:endPara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02179" y="1809634"/>
                <a:ext cx="2152005" cy="583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sz="3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1）批判性思维</a:t>
                </a:r>
                <a:endPara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004310" y="1031875"/>
            <a:ext cx="3843655" cy="5403211"/>
            <a:chOff x="641151" y="1379981"/>
            <a:chExt cx="3253740" cy="4846185"/>
          </a:xfrm>
        </p:grpSpPr>
        <p:sp>
          <p:nvSpPr>
            <p:cNvPr id="46" name="椭圆 45"/>
            <p:cNvSpPr/>
            <p:nvPr/>
          </p:nvSpPr>
          <p:spPr>
            <a:xfrm>
              <a:off x="780870" y="1379981"/>
              <a:ext cx="2974304" cy="2974304"/>
            </a:xfrm>
            <a:prstGeom prst="ellipse">
              <a:avLst/>
            </a:prstGeom>
            <a:gradFill flip="none" rotWithShape="1">
              <a:gsLst>
                <a:gs pos="78000">
                  <a:srgbClr val="8C4BA0">
                    <a:alpha val="25000"/>
                  </a:srgbClr>
                </a:gs>
                <a:gs pos="100000">
                  <a:srgbClr val="8C4BA0">
                    <a:alpha val="0"/>
                  </a:srgbClr>
                </a:gs>
                <a:gs pos="0">
                  <a:srgbClr val="8C4BA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1177256" y="1776367"/>
              <a:ext cx="2181532" cy="2181532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641151" y="4576787"/>
              <a:ext cx="3253740" cy="1649379"/>
              <a:chOff x="1548601" y="1809634"/>
              <a:chExt cx="2459160" cy="1649379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1548601" y="2309118"/>
                <a:ext cx="2459160" cy="1149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组织vs个体的意义</a:t>
                </a:r>
                <a:endPara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a.原型叙事-集体记忆-文学经典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b.生活叙事-个体记忆-生涯发展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c.专业叙事-学科记忆-管理决策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1548601" y="1809634"/>
                <a:ext cx="2459160" cy="523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3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2）理想型方法论</a:t>
                </a:r>
                <a:endPara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7985379" y="1699295"/>
            <a:ext cx="3253740" cy="4147126"/>
            <a:chOff x="641151" y="1379981"/>
            <a:chExt cx="3253740" cy="4147126"/>
          </a:xfrm>
        </p:grpSpPr>
        <p:sp>
          <p:nvSpPr>
            <p:cNvPr id="52" name="椭圆 51"/>
            <p:cNvSpPr/>
            <p:nvPr/>
          </p:nvSpPr>
          <p:spPr>
            <a:xfrm>
              <a:off x="780870" y="1379981"/>
              <a:ext cx="2974304" cy="2974304"/>
            </a:xfrm>
            <a:prstGeom prst="ellipse">
              <a:avLst/>
            </a:prstGeom>
            <a:gradFill flip="none" rotWithShape="1">
              <a:gsLst>
                <a:gs pos="78000">
                  <a:srgbClr val="8C4BA0">
                    <a:alpha val="25000"/>
                  </a:srgbClr>
                </a:gs>
                <a:gs pos="100000">
                  <a:srgbClr val="8C4BA0">
                    <a:alpha val="0"/>
                  </a:srgbClr>
                </a:gs>
                <a:gs pos="0">
                  <a:srgbClr val="8C4BA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1177256" y="1776367"/>
              <a:ext cx="2181532" cy="2181532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41151" y="4576787"/>
              <a:ext cx="3253740" cy="950320"/>
              <a:chOff x="1548601" y="1809634"/>
              <a:chExt cx="2459160" cy="950320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1822385" y="2309104"/>
                <a:ext cx="1911594" cy="450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场景意识</a:t>
                </a:r>
                <a:endPara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548601" y="1809634"/>
                <a:ext cx="2459160" cy="583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sz="3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3）技术吸纳能力</a:t>
                </a:r>
                <a:endPara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4977746" y="45024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 dirty="0">
                <a:solidFill>
                  <a:srgbClr val="BD934E"/>
                </a:solidFill>
              </a:rPr>
              <a:t>1 课程目标</a:t>
            </a:r>
            <a:endParaRPr lang="zh-CN" altLang="en-US" sz="2000" dirty="0">
              <a:solidFill>
                <a:srgbClr val="BD934E"/>
              </a:solidFill>
            </a:endParaRPr>
          </a:p>
        </p:txBody>
      </p:sp>
      <p:pic>
        <p:nvPicPr>
          <p:cNvPr id="21" name="图片 20" descr="G:\2021\校庆\PPT\logo-08.pnglogo-0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644247" y="1466850"/>
            <a:ext cx="11181080" cy="2835275"/>
            <a:chOff x="1887176" y="1780605"/>
            <a:chExt cx="4856107" cy="2835571"/>
          </a:xfrm>
        </p:grpSpPr>
        <p:sp>
          <p:nvSpPr>
            <p:cNvPr id="31" name="矩形 30"/>
            <p:cNvSpPr/>
            <p:nvPr/>
          </p:nvSpPr>
          <p:spPr>
            <a:xfrm>
              <a:off x="1887176" y="2308980"/>
              <a:ext cx="4856107" cy="230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于君博.</a:t>
              </a:r>
              <a:b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寓创新与规模：人工智能时代的场景公共管理[J].学海.2026（4）：89-98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徐亦恒，于君博.</a:t>
              </a:r>
              <a:b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组织结构与技术架构的互嵌：人工智能时代的政府治理现代.工作论文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887176" y="1780605"/>
              <a:ext cx="3687778" cy="583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1）两篇前沿论文（中文）</a:t>
              </a:r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6110" y="4555490"/>
            <a:ext cx="10718165" cy="1948325"/>
            <a:chOff x="1887176" y="1780605"/>
            <a:chExt cx="4962131" cy="1948450"/>
          </a:xfrm>
        </p:grpSpPr>
        <p:sp>
          <p:nvSpPr>
            <p:cNvPr id="34" name="矩形 33"/>
            <p:cNvSpPr/>
            <p:nvPr/>
          </p:nvSpPr>
          <p:spPr>
            <a:xfrm>
              <a:off x="1909307" y="2309104"/>
              <a:ext cx="4940000" cy="1419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James G. March, &amp; Herbert A. Simon. (1993). Organizations (2nd Edition). Wiley-Blackwell.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周雪光. 2003. 组织社会学十讲[M]. 北京: 中国社会科学出版社.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887176" y="1780605"/>
              <a:ext cx="3867272" cy="58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2）两部经典专著（英+中）</a:t>
              </a:r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4977746" y="45024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BD934E"/>
                </a:solidFill>
              </a:rPr>
              <a:t>2.基础文献</a:t>
            </a:r>
            <a:endParaRPr lang="zh-CN" altLang="en-US" sz="2400" dirty="0">
              <a:solidFill>
                <a:srgbClr val="BD934E"/>
              </a:solidFill>
            </a:endParaRPr>
          </a:p>
        </p:txBody>
      </p:sp>
      <p:pic>
        <p:nvPicPr>
          <p:cNvPr id="12" name="图片 11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椭圆 51"/>
          <p:cNvSpPr/>
          <p:nvPr/>
        </p:nvSpPr>
        <p:spPr>
          <a:xfrm>
            <a:off x="-2264229" y="3062509"/>
            <a:ext cx="4470406" cy="4470406"/>
          </a:xfrm>
          <a:prstGeom prst="ellipse">
            <a:avLst/>
          </a:prstGeom>
          <a:gradFill flip="none" rotWithShape="1">
            <a:gsLst>
              <a:gs pos="49000">
                <a:srgbClr val="58267E">
                  <a:alpha val="15000"/>
                </a:srgbClr>
              </a:gs>
              <a:gs pos="86000">
                <a:srgbClr val="58267E">
                  <a:alpha val="0"/>
                </a:srgbClr>
              </a:gs>
              <a:gs pos="12000">
                <a:srgbClr val="58267E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864407" y="4163348"/>
            <a:ext cx="2501594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第一性原理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857953" y="4097169"/>
            <a:ext cx="4401410" cy="652632"/>
          </a:xfrm>
          <a:prstGeom prst="ellipse">
            <a:avLst/>
          </a:prstGeom>
          <a:noFill/>
          <a:ln w="12700">
            <a:gradFill>
              <a:gsLst>
                <a:gs pos="0">
                  <a:srgbClr val="B88F4D">
                    <a:alpha val="0"/>
                  </a:srgbClr>
                </a:gs>
                <a:gs pos="100000">
                  <a:srgbClr val="B88F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671898" y="3914935"/>
            <a:ext cx="6773520" cy="1241266"/>
          </a:xfrm>
          <a:prstGeom prst="ellipse">
            <a:avLst/>
          </a:prstGeom>
          <a:noFill/>
          <a:ln w="12700">
            <a:gradFill>
              <a:gsLst>
                <a:gs pos="0">
                  <a:srgbClr val="B88F4D">
                    <a:alpha val="0"/>
                  </a:srgbClr>
                </a:gs>
                <a:gs pos="100000">
                  <a:srgbClr val="B88F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658527" y="3933171"/>
            <a:ext cx="8800262" cy="1846816"/>
          </a:xfrm>
          <a:prstGeom prst="ellipse">
            <a:avLst/>
          </a:prstGeom>
          <a:gradFill>
            <a:gsLst>
              <a:gs pos="37000">
                <a:srgbClr val="A66BB9">
                  <a:alpha val="0"/>
                </a:srgbClr>
              </a:gs>
              <a:gs pos="100000">
                <a:srgbClr val="A66BB9">
                  <a:alpha val="25000"/>
                </a:srgbClr>
              </a:gs>
            </a:gsLst>
            <a:lin ang="5400000" scaled="1"/>
          </a:gradFill>
          <a:ln w="12700">
            <a:gradFill>
              <a:gsLst>
                <a:gs pos="0">
                  <a:srgbClr val="B88F4D">
                    <a:alpha val="0"/>
                  </a:srgbClr>
                </a:gs>
                <a:gs pos="100000">
                  <a:srgbClr val="B88F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5290" y="2853316"/>
            <a:ext cx="2795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1）为什么要组织？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381246" y="2138992"/>
            <a:ext cx="2795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2）组织何以成功？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59365" y="2138992"/>
            <a:ext cx="34067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4）组织何时引入技术？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536211" y="2853316"/>
            <a:ext cx="4323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5）人工智能技术如何影响组织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643404" y="1555960"/>
            <a:ext cx="2795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3）何时不再组织？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46" name="直接箭头连接符 45"/>
          <p:cNvCxnSpPr/>
          <p:nvPr/>
        </p:nvCxnSpPr>
        <p:spPr>
          <a:xfrm flipV="1">
            <a:off x="2412375" y="337561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直接箭头连接符 46"/>
          <p:cNvCxnSpPr/>
          <p:nvPr/>
        </p:nvCxnSpPr>
        <p:spPr>
          <a:xfrm flipV="1">
            <a:off x="3855864" y="276425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直接箭头连接符 47"/>
          <p:cNvCxnSpPr/>
          <p:nvPr/>
        </p:nvCxnSpPr>
        <p:spPr>
          <a:xfrm flipV="1">
            <a:off x="6041357" y="215299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9" name="直接箭头连接符 48"/>
          <p:cNvCxnSpPr/>
          <p:nvPr/>
        </p:nvCxnSpPr>
        <p:spPr>
          <a:xfrm flipV="1">
            <a:off x="8262753" y="276425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0" name="直接箭头连接符 49"/>
          <p:cNvCxnSpPr/>
          <p:nvPr/>
        </p:nvCxnSpPr>
        <p:spPr>
          <a:xfrm flipV="1">
            <a:off x="9697752" y="337561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椭圆 23"/>
          <p:cNvSpPr/>
          <p:nvPr/>
        </p:nvSpPr>
        <p:spPr>
          <a:xfrm>
            <a:off x="9869715" y="-711205"/>
            <a:ext cx="4470406" cy="4470406"/>
          </a:xfrm>
          <a:prstGeom prst="ellipse">
            <a:avLst/>
          </a:prstGeom>
          <a:gradFill flip="none" rotWithShape="1">
            <a:gsLst>
              <a:gs pos="49000">
                <a:srgbClr val="58267E">
                  <a:alpha val="15000"/>
                </a:srgbClr>
              </a:gs>
              <a:gs pos="86000">
                <a:srgbClr val="58267E">
                  <a:alpha val="0"/>
                </a:srgbClr>
              </a:gs>
              <a:gs pos="12000">
                <a:srgbClr val="58267E">
                  <a:alpha val="81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77746" y="45024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 dirty="0">
                <a:solidFill>
                  <a:srgbClr val="BD934E"/>
                </a:solidFill>
              </a:rPr>
              <a:t>3.核心逻辑</a:t>
            </a:r>
            <a:endParaRPr lang="zh-CN" altLang="en-US" sz="2000" dirty="0">
              <a:solidFill>
                <a:srgbClr val="BD934E"/>
              </a:solidFill>
            </a:endParaRPr>
          </a:p>
        </p:txBody>
      </p:sp>
      <p:pic>
        <p:nvPicPr>
          <p:cNvPr id="19" name="图片 18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1003397" y="2819314"/>
            <a:ext cx="2890500" cy="3389355"/>
            <a:chOff x="1003397" y="2500000"/>
            <a:chExt cx="2890500" cy="3389355"/>
          </a:xfrm>
        </p:grpSpPr>
        <p:grpSp>
          <p:nvGrpSpPr>
            <p:cNvPr id="32" name="组合 31"/>
            <p:cNvGrpSpPr/>
            <p:nvPr/>
          </p:nvGrpSpPr>
          <p:grpSpPr>
            <a:xfrm>
              <a:off x="1003397" y="2500000"/>
              <a:ext cx="2890500" cy="3389355"/>
              <a:chOff x="1822385" y="1809634"/>
              <a:chExt cx="2184625" cy="3389355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1822385" y="2309104"/>
                <a:ext cx="2074000" cy="2889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脱口秀每周7人，每人1学期有4次上台的机会；总共28名同学，112人次</a:t>
                </a:r>
                <a:endPara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933010" y="1809634"/>
                <a:ext cx="20740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sz="2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【人数】</a:t>
                </a:r>
                <a:endParaRPr lang="zh-CN" altLang="en-US" sz="2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675511" y="2819314"/>
            <a:ext cx="2890500" cy="2509245"/>
            <a:chOff x="1003397" y="2500000"/>
            <a:chExt cx="2890500" cy="2509245"/>
          </a:xfrm>
        </p:grpSpPr>
        <p:grpSp>
          <p:nvGrpSpPr>
            <p:cNvPr id="48" name="组合 47"/>
            <p:cNvGrpSpPr/>
            <p:nvPr/>
          </p:nvGrpSpPr>
          <p:grpSpPr>
            <a:xfrm>
              <a:off x="1003397" y="2500000"/>
              <a:ext cx="2890500" cy="2509245"/>
              <a:chOff x="1822385" y="1809634"/>
              <a:chExt cx="2184625" cy="2509245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1822385" y="2309104"/>
                <a:ext cx="2074000" cy="2009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每个人讲5分钟+1-2分钟点评；每节课开场白+结束总结10分钟</a:t>
                </a:r>
                <a:endPara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1933010" y="1809634"/>
                <a:ext cx="20740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sz="2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【时间】</a:t>
                </a:r>
                <a:endParaRPr lang="zh-CN" altLang="en-US" sz="2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8347710" y="2819400"/>
            <a:ext cx="3185160" cy="2135093"/>
            <a:chOff x="1003397" y="2500000"/>
            <a:chExt cx="2890500" cy="1761567"/>
          </a:xfrm>
        </p:grpSpPr>
        <p:grpSp>
          <p:nvGrpSpPr>
            <p:cNvPr id="54" name="组合 53"/>
            <p:cNvGrpSpPr/>
            <p:nvPr/>
          </p:nvGrpSpPr>
          <p:grpSpPr>
            <a:xfrm>
              <a:off x="1003397" y="2500000"/>
              <a:ext cx="2890500" cy="1761567"/>
              <a:chOff x="1822385" y="1809634"/>
              <a:chExt cx="2184625" cy="1761567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1822385" y="2309104"/>
                <a:ext cx="2074000" cy="1262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每周有2个基础的参考选题；鼓励结合课程主题自行命题</a:t>
                </a:r>
                <a:endPara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933010" y="1809634"/>
                <a:ext cx="2074000" cy="354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2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【题目】</a:t>
                </a:r>
                <a:endParaRPr lang="zh-CN" altLang="en-US" sz="22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4977746" y="45024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 dirty="0">
                <a:solidFill>
                  <a:srgbClr val="BD934E"/>
                </a:solidFill>
              </a:rPr>
              <a:t>4.组织方式</a:t>
            </a:r>
            <a:endParaRPr lang="zh-CN" altLang="en-US" sz="2000" dirty="0">
              <a:solidFill>
                <a:srgbClr val="BD934E"/>
              </a:solidFill>
            </a:endParaRPr>
          </a:p>
        </p:txBody>
      </p:sp>
      <p:pic>
        <p:nvPicPr>
          <p:cNvPr id="21" name="图片 20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657600" y="1016000"/>
            <a:ext cx="4876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>
                <a:solidFill>
                  <a:srgbClr val="B88F4D"/>
                </a:solidFill>
                <a:latin typeface="微软雅黑"/>
                <a:ea typeface="微软雅黑"/>
              </a:rPr>
              <a:t>1）Stand-up Academy</a:t>
            </a:r>
            <a:endParaRPr sz="2000" b="1">
              <a:solidFill>
                <a:srgbClr val="B88F4D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" name="组合 29"/>
          <p:cNvGrpSpPr/>
          <p:nvPr/>
        </p:nvGrpSpPr>
        <p:grpSpPr>
          <a:xfrm>
            <a:off x="626110" y="1356360"/>
            <a:ext cx="11073765" cy="4626770"/>
            <a:chOff x="1887176" y="1780605"/>
            <a:chExt cx="4962131" cy="4626930"/>
          </a:xfrm>
        </p:grpSpPr>
        <p:sp>
          <p:nvSpPr>
            <p:cNvPr id="31" name="矩形 30"/>
            <p:cNvSpPr/>
            <p:nvPr/>
          </p:nvSpPr>
          <p:spPr>
            <a:xfrm>
              <a:off x="1909307" y="2309104"/>
              <a:ext cx="4940000" cy="4098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https://www.ai4orgnization-theory.cn/index.html</a:t>
              </a:r>
              <a:endPara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课程反馈问卷，支持语音作答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https://junmen211314.feishu.cn/share/base/shrcnjX6dIVblaAnJ49rR4Qbguf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网页与小程序体验问卷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https://junmen211314.feishu.cn/share/base/shrcnnNnlsv16BtGwT3APzUBcNW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887176" y="1780605"/>
              <a:ext cx="4940000" cy="429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2）互动式教学网站</a:t>
              </a:r>
              <a:endPara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6110" y="6064250"/>
            <a:ext cx="6565265" cy="641985"/>
            <a:chOff x="1887176" y="2309104"/>
            <a:chExt cx="4962131" cy="1188720"/>
          </a:xfrm>
        </p:grpSpPr>
        <p:sp>
          <p:nvSpPr>
            <p:cNvPr id="34" name="矩形 33"/>
            <p:cNvSpPr/>
            <p:nvPr/>
          </p:nvSpPr>
          <p:spPr>
            <a:xfrm>
              <a:off x="1909307" y="2309104"/>
              <a:ext cx="4940000" cy="1188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887176" y="2436560"/>
              <a:ext cx="4940000" cy="796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3）微信群</a:t>
              </a:r>
              <a:endPara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4977746" y="45024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BD934E"/>
                </a:solidFill>
              </a:rPr>
              <a:t>4.组织方式</a:t>
            </a:r>
            <a:endParaRPr lang="zh-CN" altLang="en-US" sz="2400" dirty="0">
              <a:solidFill>
                <a:srgbClr val="BD934E"/>
              </a:solidFill>
            </a:endParaRPr>
          </a:p>
        </p:txBody>
      </p:sp>
      <p:pic>
        <p:nvPicPr>
          <p:cNvPr id="12" name="图片 11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819</Words>
  <Application>WPS 演示</Application>
  <PresentationFormat>宽屏</PresentationFormat>
  <Paragraphs>99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方正雅意黑 GB18030L2</vt:lpstr>
      <vt:lpstr>Wingdings</vt:lpstr>
      <vt:lpstr>微软雅黑</vt:lpstr>
      <vt:lpstr>宋体</vt:lpstr>
      <vt:lpstr>Arial Unicode MS</vt:lpstr>
      <vt:lpstr>Calibri</vt:lpstr>
      <vt:lpstr>Helvetica Neue</vt:lpstr>
      <vt:lpstr>汉仪书宋二KW</vt:lpstr>
      <vt:lpstr>微软雅黑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PC</dc:creator>
  <cp:lastModifiedBy>于君博</cp:lastModifiedBy>
  <cp:revision>238</cp:revision>
  <dcterms:created xsi:type="dcterms:W3CDTF">2026-08-23T10:47:00Z</dcterms:created>
  <dcterms:modified xsi:type="dcterms:W3CDTF">2026-08-23T10:47:00Z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2052-12.1.26046.26046</vt:lpwstr>
  </property>
  <property fmtid="{D5CDD505-2E9C-101B-9397-08002B2CF9AE}" pid="3" name="ICV">
    <vt:lpwstr>F19C3D8C57C7EF22A4CF8A6ACD96EF79_42</vt:lpwstr>
  </property>
</Properties>
</file>