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418" r:id="rId3"/>
    <p:sldId id="419" r:id="rId4"/>
    <p:sldId id="427" r:id="rId5"/>
    <p:sldId id="422" r:id="rId6"/>
    <p:sldId id="439" r:id="rId7"/>
    <p:sldId id="440" r:id="rId8"/>
    <p:sldId id="450" r:id="rId9"/>
    <p:sldId id="451" r:id="rId10"/>
    <p:sldId id="44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418D"/>
    <a:srgbClr val="381D3F"/>
    <a:srgbClr val="A66BB9"/>
    <a:srgbClr val="B88F4D"/>
    <a:srgbClr val="3E2146"/>
    <a:srgbClr val="8C4BA0"/>
    <a:srgbClr val="552E62"/>
    <a:srgbClr val="552D64"/>
    <a:srgbClr val="FFFFFF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6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904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jpeg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5" name="图片 4" descr="ppt_画板 1 副本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635" y="-1905"/>
            <a:ext cx="12192635" cy="68599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 descr="ppt_画板 1 副本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202160" cy="68586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logo-04"/>
          <p:cNvPicPr>
            <a:picLocks noChangeAspect="1"/>
          </p:cNvPicPr>
          <p:nvPr userDrawn="1"/>
        </p:nvPicPr>
        <p:blipFill rotWithShape="1">
          <a:blip r:embed="rId2"/>
          <a:srcRect r="39086"/>
          <a:stretch>
            <a:fillRect/>
          </a:stretch>
        </p:blipFill>
        <p:spPr>
          <a:xfrm>
            <a:off x="-268605" y="-464820"/>
            <a:ext cx="2005965" cy="21755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logo-04"/>
          <p:cNvPicPr>
            <a:picLocks noChangeAspect="1"/>
          </p:cNvPicPr>
          <p:nvPr userDrawn="1"/>
        </p:nvPicPr>
        <p:blipFill rotWithShape="1">
          <a:blip r:embed="rId2"/>
          <a:srcRect r="39086"/>
          <a:stretch>
            <a:fillRect/>
          </a:stretch>
        </p:blipFill>
        <p:spPr>
          <a:xfrm>
            <a:off x="-268605" y="-464820"/>
            <a:ext cx="2005965" cy="2175510"/>
          </a:xfrm>
          <a:prstGeom prst="rect">
            <a:avLst/>
          </a:prstGeom>
        </p:spPr>
      </p:pic>
      <p:grpSp>
        <p:nvGrpSpPr>
          <p:cNvPr id="327" name="组合 326"/>
          <p:cNvGrpSpPr/>
          <p:nvPr userDrawn="1"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A66BB9">
                  <a:alpha val="0"/>
                </a:srgbClr>
              </a:gs>
              <a:gs pos="100000">
                <a:srgbClr val="A66BB9">
                  <a:alpha val="50000"/>
                </a:srgbClr>
              </a:gs>
            </a:gsLst>
            <a:lin ang="5400000" scaled="0"/>
          </a:gradFill>
        </p:grpSpPr>
        <p:grpSp>
          <p:nvGrpSpPr>
            <p:cNvPr id="6" name="Group 205"/>
            <p:cNvGrpSpPr/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27" name="Line 5"/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6"/>
              <p:cNvSpPr/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7"/>
              <p:cNvSpPr/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8"/>
              <p:cNvSpPr/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9"/>
              <p:cNvSpPr/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0"/>
              <p:cNvSpPr/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1"/>
              <p:cNvSpPr/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2"/>
              <p:cNvSpPr/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3"/>
              <p:cNvSpPr/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4"/>
              <p:cNvSpPr/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5"/>
              <p:cNvSpPr/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6"/>
              <p:cNvSpPr/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7"/>
              <p:cNvSpPr/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8"/>
              <p:cNvSpPr/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9"/>
              <p:cNvSpPr/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20"/>
              <p:cNvSpPr/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21"/>
              <p:cNvSpPr/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22"/>
              <p:cNvSpPr/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23"/>
              <p:cNvSpPr/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24"/>
              <p:cNvSpPr/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25"/>
              <p:cNvSpPr/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26"/>
              <p:cNvSpPr/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27"/>
              <p:cNvSpPr/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28"/>
              <p:cNvSpPr/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29"/>
              <p:cNvSpPr/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0"/>
              <p:cNvSpPr/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1"/>
              <p:cNvSpPr/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2"/>
              <p:cNvSpPr/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3"/>
              <p:cNvSpPr/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4"/>
              <p:cNvSpPr/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5"/>
              <p:cNvSpPr/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6"/>
              <p:cNvSpPr/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37"/>
              <p:cNvSpPr/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38"/>
              <p:cNvSpPr/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39"/>
              <p:cNvSpPr/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40"/>
              <p:cNvSpPr/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41"/>
              <p:cNvSpPr/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2"/>
              <p:cNvSpPr/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3"/>
              <p:cNvSpPr/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4"/>
              <p:cNvSpPr/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45"/>
              <p:cNvSpPr/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46"/>
              <p:cNvSpPr/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47"/>
              <p:cNvSpPr/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8"/>
              <p:cNvSpPr/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9"/>
              <p:cNvSpPr/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50"/>
              <p:cNvSpPr/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51"/>
              <p:cNvSpPr/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52"/>
              <p:cNvSpPr/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53"/>
              <p:cNvSpPr/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54"/>
              <p:cNvSpPr/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55"/>
              <p:cNvSpPr/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56"/>
              <p:cNvSpPr/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57"/>
              <p:cNvSpPr/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58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59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60"/>
              <p:cNvSpPr/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61"/>
              <p:cNvSpPr/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62"/>
              <p:cNvSpPr/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63"/>
              <p:cNvSpPr/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64"/>
              <p:cNvSpPr/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65"/>
              <p:cNvSpPr/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66"/>
              <p:cNvSpPr/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67"/>
              <p:cNvSpPr/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68"/>
              <p:cNvSpPr/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69"/>
              <p:cNvSpPr/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70"/>
              <p:cNvSpPr/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71"/>
              <p:cNvSpPr/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72"/>
              <p:cNvSpPr/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73"/>
              <p:cNvSpPr/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74"/>
              <p:cNvSpPr/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75"/>
              <p:cNvSpPr/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76"/>
              <p:cNvSpPr/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77"/>
              <p:cNvSpPr/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78"/>
              <p:cNvSpPr/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79"/>
              <p:cNvSpPr/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80"/>
              <p:cNvSpPr/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81"/>
              <p:cNvSpPr/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82"/>
              <p:cNvSpPr/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83"/>
              <p:cNvSpPr/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84"/>
              <p:cNvSpPr/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85"/>
              <p:cNvSpPr/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86"/>
              <p:cNvSpPr/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87"/>
              <p:cNvSpPr/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88"/>
              <p:cNvSpPr/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89"/>
              <p:cNvSpPr/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90"/>
              <p:cNvSpPr/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91"/>
              <p:cNvSpPr/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92"/>
              <p:cNvSpPr/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93"/>
              <p:cNvSpPr/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94"/>
              <p:cNvSpPr/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95"/>
              <p:cNvSpPr/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96"/>
              <p:cNvSpPr/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97"/>
              <p:cNvSpPr/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98"/>
              <p:cNvSpPr/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99"/>
              <p:cNvSpPr/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00"/>
              <p:cNvSpPr/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101"/>
              <p:cNvSpPr/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102"/>
              <p:cNvSpPr/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03"/>
              <p:cNvSpPr/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104"/>
              <p:cNvSpPr/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05"/>
              <p:cNvSpPr/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06"/>
              <p:cNvSpPr/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07"/>
              <p:cNvSpPr/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08"/>
              <p:cNvSpPr/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09"/>
              <p:cNvSpPr/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10"/>
              <p:cNvSpPr/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11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12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13"/>
              <p:cNvSpPr/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14"/>
              <p:cNvSpPr/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15"/>
              <p:cNvSpPr/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16"/>
              <p:cNvSpPr/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17"/>
              <p:cNvSpPr/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18"/>
              <p:cNvSpPr/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19"/>
              <p:cNvSpPr/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20"/>
              <p:cNvSpPr/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21"/>
              <p:cNvSpPr/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22"/>
              <p:cNvSpPr/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23"/>
              <p:cNvSpPr/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24"/>
              <p:cNvSpPr/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25"/>
              <p:cNvSpPr/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26"/>
              <p:cNvSpPr/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27"/>
              <p:cNvSpPr/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28"/>
              <p:cNvSpPr/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29"/>
              <p:cNvSpPr/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30"/>
              <p:cNvSpPr/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31"/>
              <p:cNvSpPr/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32"/>
              <p:cNvSpPr/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33"/>
              <p:cNvSpPr/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34"/>
              <p:cNvSpPr/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35"/>
              <p:cNvSpPr/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36"/>
              <p:cNvSpPr/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37"/>
              <p:cNvSpPr/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38"/>
              <p:cNvSpPr/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39"/>
              <p:cNvSpPr/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40"/>
              <p:cNvSpPr/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41"/>
              <p:cNvSpPr/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42"/>
              <p:cNvSpPr/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43"/>
              <p:cNvSpPr/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44"/>
              <p:cNvSpPr/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45"/>
              <p:cNvSpPr/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46"/>
              <p:cNvSpPr/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47"/>
              <p:cNvSpPr/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48"/>
              <p:cNvSpPr/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49"/>
              <p:cNvSpPr/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50"/>
              <p:cNvSpPr/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51"/>
              <p:cNvSpPr/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52"/>
              <p:cNvSpPr/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53"/>
              <p:cNvSpPr/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54"/>
              <p:cNvSpPr/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55"/>
              <p:cNvSpPr/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56"/>
              <p:cNvSpPr/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57"/>
              <p:cNvSpPr/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58"/>
              <p:cNvSpPr/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59"/>
              <p:cNvSpPr/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60"/>
              <p:cNvSpPr/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61"/>
              <p:cNvSpPr/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62"/>
              <p:cNvSpPr/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63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64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65"/>
              <p:cNvSpPr/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66"/>
              <p:cNvSpPr/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67"/>
              <p:cNvSpPr/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68"/>
              <p:cNvSpPr/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69"/>
              <p:cNvSpPr/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70"/>
              <p:cNvSpPr/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71"/>
              <p:cNvSpPr/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72"/>
              <p:cNvSpPr/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73"/>
              <p:cNvSpPr/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74"/>
              <p:cNvSpPr/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75"/>
              <p:cNvSpPr/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76"/>
              <p:cNvSpPr/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77"/>
              <p:cNvSpPr/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78"/>
              <p:cNvSpPr/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79"/>
              <p:cNvSpPr/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80"/>
              <p:cNvSpPr/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81"/>
              <p:cNvSpPr/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82"/>
              <p:cNvSpPr/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83"/>
              <p:cNvSpPr/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84"/>
              <p:cNvSpPr/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85"/>
              <p:cNvSpPr/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86"/>
              <p:cNvSpPr/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87"/>
              <p:cNvSpPr/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88"/>
              <p:cNvSpPr/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89"/>
              <p:cNvSpPr/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90"/>
              <p:cNvSpPr/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91"/>
              <p:cNvSpPr/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92"/>
              <p:cNvSpPr/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93"/>
              <p:cNvSpPr/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94"/>
              <p:cNvSpPr/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95"/>
              <p:cNvSpPr/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96"/>
              <p:cNvSpPr/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97"/>
              <p:cNvSpPr/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98"/>
              <p:cNvSpPr/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99"/>
              <p:cNvSpPr/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200"/>
              <p:cNvSpPr/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201"/>
              <p:cNvSpPr/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202"/>
              <p:cNvSpPr/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203"/>
              <p:cNvSpPr/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204"/>
              <p:cNvSpPr/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7" name="Freeform 206"/>
            <p:cNvSpPr/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07"/>
            <p:cNvSpPr/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08"/>
            <p:cNvSpPr/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09"/>
            <p:cNvSpPr/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0"/>
            <p:cNvSpPr/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11"/>
            <p:cNvSpPr/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2"/>
            <p:cNvSpPr/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13"/>
            <p:cNvSpPr/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14"/>
            <p:cNvSpPr/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15"/>
            <p:cNvSpPr/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6"/>
            <p:cNvSpPr/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17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18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19"/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20"/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21"/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22"/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23"/>
            <p:cNvSpPr/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24"/>
            <p:cNvSpPr/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25"/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26"/>
            <p:cNvSpPr/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7"/>
            <p:cNvSpPr/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28"/>
            <p:cNvSpPr/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29"/>
            <p:cNvSpPr/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30"/>
            <p:cNvSpPr/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31"/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32"/>
            <p:cNvSpPr/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33"/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34"/>
            <p:cNvSpPr/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35"/>
            <p:cNvSpPr/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36"/>
            <p:cNvSpPr/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37"/>
            <p:cNvSpPr/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38"/>
            <p:cNvSpPr/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39"/>
            <p:cNvSpPr/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40"/>
            <p:cNvSpPr/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41"/>
            <p:cNvSpPr/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42"/>
            <p:cNvSpPr/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43"/>
            <p:cNvSpPr/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44"/>
            <p:cNvSpPr/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45"/>
            <p:cNvSpPr/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46"/>
            <p:cNvSpPr/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47"/>
            <p:cNvSpPr/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48"/>
            <p:cNvSpPr/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49"/>
            <p:cNvSpPr/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50"/>
            <p:cNvSpPr/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51"/>
            <p:cNvSpPr/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52"/>
            <p:cNvSpPr/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53"/>
            <p:cNvSpPr/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54"/>
            <p:cNvSpPr/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55"/>
            <p:cNvSpPr/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56"/>
            <p:cNvSpPr/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57"/>
            <p:cNvSpPr/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58"/>
            <p:cNvSpPr/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59"/>
            <p:cNvSpPr/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60"/>
            <p:cNvSpPr/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61"/>
            <p:cNvSpPr/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62"/>
            <p:cNvSpPr/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63"/>
            <p:cNvSpPr/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64"/>
            <p:cNvSpPr/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65"/>
            <p:cNvSpPr/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66"/>
            <p:cNvSpPr/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67"/>
            <p:cNvSpPr/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68"/>
            <p:cNvSpPr/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69"/>
            <p:cNvSpPr/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70"/>
            <p:cNvSpPr/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1"/>
            <p:cNvSpPr/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72"/>
            <p:cNvSpPr/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73"/>
            <p:cNvSpPr/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74"/>
            <p:cNvSpPr/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75"/>
            <p:cNvSpPr/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76"/>
            <p:cNvSpPr/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77"/>
            <p:cNvSpPr/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78"/>
            <p:cNvSpPr/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79"/>
            <p:cNvSpPr/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80"/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81"/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82"/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83"/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84"/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85"/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86"/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87"/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88"/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89"/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90"/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91"/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92"/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93"/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94"/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95"/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96"/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97"/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98"/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99"/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00"/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01"/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02"/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03"/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04"/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05"/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56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4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5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6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7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8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9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70.xml"/><Relationship Id="rId2" Type="http://schemas.openxmlformats.org/officeDocument/2006/relationships/image" Target="../media/image14.pn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653673">
                <a:alpha val="100000"/>
              </a:srgbClr>
            </a:gs>
            <a:gs pos="100000">
              <a:srgbClr val="8C4BA0"/>
            </a:gs>
            <a:gs pos="20000">
              <a:srgbClr val="3E2146">
                <a:alpha val="100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187949" y="2259446"/>
            <a:ext cx="9838055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“好”</a:t>
            </a:r>
            <a:r>
              <a:rPr lang="en-US" altLang="zh-CN" sz="60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en-US" altLang="zh-CN" sz="60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How </a:t>
            </a:r>
            <a:r>
              <a:rPr lang="zh-CN" sz="60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：组织的</a:t>
            </a:r>
            <a:r>
              <a:rPr lang="zh-CN" sz="60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因果</a:t>
            </a:r>
            <a:endParaRPr lang="zh-CN" sz="6000" b="1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81200" y="4369147"/>
            <a:ext cx="8229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0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人工智能与组织</a:t>
            </a:r>
            <a:r>
              <a:rPr lang="zh-CN" altLang="en-US" sz="2000" b="0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000" b="0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81185" y="3222912"/>
            <a:ext cx="1251585" cy="9531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sz="2800" b="1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sz="2800" b="1">
                <a:solidFill>
                  <a:srgbClr val="B88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于君博</a:t>
            </a:r>
            <a:endParaRPr sz="2800" b="1">
              <a:solidFill>
                <a:srgbClr val="B88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logo-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2615" y="-1282700"/>
            <a:ext cx="4442460" cy="4099560"/>
          </a:xfrm>
          <a:prstGeom prst="rect">
            <a:avLst/>
          </a:prstGeom>
        </p:spPr>
      </p:pic>
      <p:pic>
        <p:nvPicPr>
          <p:cNvPr id="15" name="图片 14" descr="logo-06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1230" y="3771900"/>
            <a:ext cx="3503930" cy="3232785"/>
          </a:xfrm>
          <a:prstGeom prst="rect">
            <a:avLst/>
          </a:prstGeom>
        </p:spPr>
      </p:pic>
      <p:pic>
        <p:nvPicPr>
          <p:cNvPr id="5" name="图片 4" descr="logo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0" y="5332730"/>
            <a:ext cx="4865370" cy="1885950"/>
          </a:xfrm>
          <a:prstGeom prst="rect">
            <a:avLst/>
          </a:prstGeom>
        </p:spPr>
      </p:pic>
      <p:pic>
        <p:nvPicPr>
          <p:cNvPr id="6" name="图片 5" descr="logo-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907530" y="5332730"/>
            <a:ext cx="4865370" cy="1885950"/>
          </a:xfrm>
          <a:prstGeom prst="rect">
            <a:avLst/>
          </a:prstGeom>
        </p:spPr>
      </p:pic>
      <p:pic>
        <p:nvPicPr>
          <p:cNvPr id="21" name="图片 20" descr="logo_画板 1 副本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88560"/>
            <a:ext cx="12233910" cy="1869440"/>
          </a:xfrm>
          <a:prstGeom prst="rect">
            <a:avLst/>
          </a:prstGeom>
        </p:spPr>
      </p:pic>
      <p:pic>
        <p:nvPicPr>
          <p:cNvPr id="4" name="图片 3" descr="G:\2021\校庆\PPT\logo-渐变金-10.pnglogo-渐变金-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364865" y="-899795"/>
            <a:ext cx="5494020" cy="357568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logo-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8605" y="-464820"/>
            <a:ext cx="3293110" cy="2175510"/>
          </a:xfrm>
          <a:prstGeom prst="rect">
            <a:avLst/>
          </a:prstGeom>
        </p:spPr>
      </p:pic>
      <p:sp>
        <p:nvSpPr>
          <p:cNvPr id="16" name="TextBox 2"/>
          <p:cNvSpPr txBox="1"/>
          <p:nvPr>
            <p:custDataLst>
              <p:tags r:id="rId2"/>
            </p:custDataLst>
          </p:nvPr>
        </p:nvSpPr>
        <p:spPr>
          <a:xfrm rot="5400000">
            <a:off x="-604520" y="1549718"/>
            <a:ext cx="2865120" cy="124079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INTRODUCTION</a:t>
            </a:r>
            <a:endParaRPr lang="en-US" altLang="zh-CN" sz="2400" spc="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0" name="TextBox 2"/>
          <p:cNvSpPr txBox="1"/>
          <p:nvPr>
            <p:custDataLst>
              <p:tags r:id="rId3"/>
            </p:custDataLst>
          </p:nvPr>
        </p:nvSpPr>
        <p:spPr>
          <a:xfrm>
            <a:off x="906780" y="930275"/>
            <a:ext cx="2410460" cy="8001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3600" b="1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01</a:t>
            </a:r>
            <a:endParaRPr lang="en-US" altLang="zh-CN" sz="3600" b="1" spc="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774507" y="1790700"/>
            <a:ext cx="1788795" cy="3606800"/>
            <a:chOff x="1774507" y="1917700"/>
            <a:chExt cx="1788795" cy="3606800"/>
          </a:xfrm>
        </p:grpSpPr>
        <p:sp>
          <p:nvSpPr>
            <p:cNvPr id="2" name="矩形: 圆角 1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207049" y="2216150"/>
                <a:ext cx="1012192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01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复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习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67940" y="1790700"/>
            <a:ext cx="1788795" cy="3606800"/>
            <a:chOff x="1774507" y="1917700"/>
            <a:chExt cx="1788795" cy="3606800"/>
          </a:xfrm>
        </p:grpSpPr>
        <p:sp>
          <p:nvSpPr>
            <p:cNvPr id="26" name="矩形: 圆角 25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198582" y="2216150"/>
                <a:ext cx="1029126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02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演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进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61373" y="1790700"/>
            <a:ext cx="1788795" cy="3606800"/>
            <a:chOff x="1774507" y="1917700"/>
            <a:chExt cx="1788795" cy="3606800"/>
          </a:xfrm>
        </p:grpSpPr>
        <p:sp>
          <p:nvSpPr>
            <p:cNvPr id="32" name="矩形: 圆角 31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253615" y="2216150"/>
                <a:ext cx="919060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03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总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结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254807" y="1790700"/>
            <a:ext cx="1788795" cy="3606800"/>
            <a:chOff x="1774507" y="1917700"/>
            <a:chExt cx="1788795" cy="3606800"/>
          </a:xfrm>
        </p:grpSpPr>
        <p:sp>
          <p:nvSpPr>
            <p:cNvPr id="38" name="矩形: 圆角 37"/>
            <p:cNvSpPr/>
            <p:nvPr/>
          </p:nvSpPr>
          <p:spPr>
            <a:xfrm>
              <a:off x="1774507" y="1917700"/>
              <a:ext cx="1788795" cy="3606800"/>
            </a:xfrm>
            <a:prstGeom prst="roundRect">
              <a:avLst>
                <a:gd name="adj" fmla="val 50000"/>
              </a:avLst>
            </a:prstGeom>
            <a:ln w="25400">
              <a:solidFill>
                <a:srgbClr val="7C41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85008" y="2152649"/>
              <a:ext cx="1367792" cy="1367792"/>
              <a:chOff x="2029249" y="2152649"/>
              <a:chExt cx="1367792" cy="1367792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029249" y="2152649"/>
                <a:ext cx="1367792" cy="1367792"/>
              </a:xfrm>
              <a:prstGeom prst="ellipse">
                <a:avLst/>
              </a:prstGeom>
              <a:solidFill>
                <a:srgbClr val="7C4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Box 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232449" y="2216150"/>
                <a:ext cx="961392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04</a:t>
                </a:r>
                <a:endParaRPr lang="en-US" altLang="zh-CN" sz="4000" b="1" spc="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2020348" y="3825268"/>
              <a:ext cx="1297112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脱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口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秀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A66BB9">
                  <a:alpha val="0"/>
                </a:srgbClr>
              </a:gs>
              <a:gs pos="100000">
                <a:srgbClr val="A66BB9">
                  <a:alpha val="50000"/>
                </a:srgbClr>
              </a:gs>
            </a:gsLst>
            <a:lin ang="5400000" scaled="0"/>
          </a:gradFill>
        </p:grpSpPr>
        <p:grpSp>
          <p:nvGrpSpPr>
            <p:cNvPr id="44" name="Group 205"/>
            <p:cNvGrpSpPr/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45" name="Line 5"/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"/>
              <p:cNvSpPr/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7"/>
              <p:cNvSpPr/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8"/>
              <p:cNvSpPr/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9"/>
              <p:cNvSpPr/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0"/>
              <p:cNvSpPr/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11"/>
              <p:cNvSpPr/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12"/>
              <p:cNvSpPr/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13"/>
              <p:cNvSpPr/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14"/>
              <p:cNvSpPr/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15"/>
              <p:cNvSpPr/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16"/>
              <p:cNvSpPr/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7"/>
              <p:cNvSpPr/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18"/>
              <p:cNvSpPr/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19"/>
              <p:cNvSpPr/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20"/>
              <p:cNvSpPr/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21"/>
              <p:cNvSpPr/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22"/>
              <p:cNvSpPr/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23"/>
              <p:cNvSpPr/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24"/>
              <p:cNvSpPr/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25"/>
              <p:cNvSpPr/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26"/>
              <p:cNvSpPr/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27"/>
              <p:cNvSpPr/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28"/>
              <p:cNvSpPr/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29"/>
              <p:cNvSpPr/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30"/>
              <p:cNvSpPr/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31"/>
              <p:cNvSpPr/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32"/>
              <p:cNvSpPr/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33"/>
              <p:cNvSpPr/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34"/>
              <p:cNvSpPr/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35"/>
              <p:cNvSpPr/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36"/>
              <p:cNvSpPr/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37"/>
              <p:cNvSpPr/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38"/>
              <p:cNvSpPr/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39"/>
              <p:cNvSpPr/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0"/>
              <p:cNvSpPr/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1"/>
              <p:cNvSpPr/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42"/>
              <p:cNvSpPr/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43"/>
              <p:cNvSpPr/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44"/>
              <p:cNvSpPr/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45"/>
              <p:cNvSpPr/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46"/>
              <p:cNvSpPr/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47"/>
              <p:cNvSpPr/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48"/>
              <p:cNvSpPr/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49"/>
              <p:cNvSpPr/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50"/>
              <p:cNvSpPr/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51"/>
              <p:cNvSpPr/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52"/>
              <p:cNvSpPr/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53"/>
              <p:cNvSpPr/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54"/>
              <p:cNvSpPr/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55"/>
              <p:cNvSpPr/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56"/>
              <p:cNvSpPr/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57"/>
              <p:cNvSpPr/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58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59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60"/>
              <p:cNvSpPr/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61"/>
              <p:cNvSpPr/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62"/>
              <p:cNvSpPr/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63"/>
              <p:cNvSpPr/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64"/>
              <p:cNvSpPr/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65"/>
              <p:cNvSpPr/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66"/>
              <p:cNvSpPr/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67"/>
              <p:cNvSpPr/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68"/>
              <p:cNvSpPr/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69"/>
              <p:cNvSpPr/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70"/>
              <p:cNvSpPr/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71"/>
              <p:cNvSpPr/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72"/>
              <p:cNvSpPr/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73"/>
              <p:cNvSpPr/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74"/>
              <p:cNvSpPr/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75"/>
              <p:cNvSpPr/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76"/>
              <p:cNvSpPr/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77"/>
              <p:cNvSpPr/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78"/>
              <p:cNvSpPr/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79"/>
              <p:cNvSpPr/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80"/>
              <p:cNvSpPr/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81"/>
              <p:cNvSpPr/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82"/>
              <p:cNvSpPr/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83"/>
              <p:cNvSpPr/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84"/>
              <p:cNvSpPr/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85"/>
              <p:cNvSpPr/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86"/>
              <p:cNvSpPr/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87"/>
              <p:cNvSpPr/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88"/>
              <p:cNvSpPr/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89"/>
              <p:cNvSpPr/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90"/>
              <p:cNvSpPr/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91"/>
              <p:cNvSpPr/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92"/>
              <p:cNvSpPr/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93"/>
              <p:cNvSpPr/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94"/>
              <p:cNvSpPr/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95"/>
              <p:cNvSpPr/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96"/>
              <p:cNvSpPr/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97"/>
              <p:cNvSpPr/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98"/>
              <p:cNvSpPr/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99"/>
              <p:cNvSpPr/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00"/>
              <p:cNvSpPr/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01"/>
              <p:cNvSpPr/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02"/>
              <p:cNvSpPr/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03"/>
              <p:cNvSpPr/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04"/>
              <p:cNvSpPr/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05"/>
              <p:cNvSpPr/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06"/>
              <p:cNvSpPr/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07"/>
              <p:cNvSpPr/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08"/>
              <p:cNvSpPr/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09"/>
              <p:cNvSpPr/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10"/>
              <p:cNvSpPr/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11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12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13"/>
              <p:cNvSpPr/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14"/>
              <p:cNvSpPr/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15"/>
              <p:cNvSpPr/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16"/>
              <p:cNvSpPr/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17"/>
              <p:cNvSpPr/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18"/>
              <p:cNvSpPr/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19"/>
              <p:cNvSpPr/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20"/>
              <p:cNvSpPr/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21"/>
              <p:cNvSpPr/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22"/>
              <p:cNvSpPr/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23"/>
              <p:cNvSpPr/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24"/>
              <p:cNvSpPr/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25"/>
              <p:cNvSpPr/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26"/>
              <p:cNvSpPr/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27"/>
              <p:cNvSpPr/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28"/>
              <p:cNvSpPr/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29"/>
              <p:cNvSpPr/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30"/>
              <p:cNvSpPr/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31"/>
              <p:cNvSpPr/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32"/>
              <p:cNvSpPr/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33"/>
              <p:cNvSpPr/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34"/>
              <p:cNvSpPr/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35"/>
              <p:cNvSpPr/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36"/>
              <p:cNvSpPr/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37"/>
              <p:cNvSpPr/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38"/>
              <p:cNvSpPr/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39"/>
              <p:cNvSpPr/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40"/>
              <p:cNvSpPr/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41"/>
              <p:cNvSpPr/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42"/>
              <p:cNvSpPr/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43"/>
              <p:cNvSpPr/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44"/>
              <p:cNvSpPr/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45"/>
              <p:cNvSpPr/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46"/>
              <p:cNvSpPr/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47"/>
              <p:cNvSpPr/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48"/>
              <p:cNvSpPr/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49"/>
              <p:cNvSpPr/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50"/>
              <p:cNvSpPr/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51"/>
              <p:cNvSpPr/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52"/>
              <p:cNvSpPr/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53"/>
              <p:cNvSpPr/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54"/>
              <p:cNvSpPr/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55"/>
              <p:cNvSpPr/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56"/>
              <p:cNvSpPr/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57"/>
              <p:cNvSpPr/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58"/>
              <p:cNvSpPr/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59"/>
              <p:cNvSpPr/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60"/>
              <p:cNvSpPr/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61"/>
              <p:cNvSpPr/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62"/>
              <p:cNvSpPr/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63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64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65"/>
              <p:cNvSpPr/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66"/>
              <p:cNvSpPr/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67"/>
              <p:cNvSpPr/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68"/>
              <p:cNvSpPr/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69"/>
              <p:cNvSpPr/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70"/>
              <p:cNvSpPr/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71"/>
              <p:cNvSpPr/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72"/>
              <p:cNvSpPr/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73"/>
              <p:cNvSpPr/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74"/>
              <p:cNvSpPr/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75"/>
              <p:cNvSpPr/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76"/>
              <p:cNvSpPr/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77"/>
              <p:cNvSpPr/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78"/>
              <p:cNvSpPr/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79"/>
              <p:cNvSpPr/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80"/>
              <p:cNvSpPr/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81"/>
              <p:cNvSpPr/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182"/>
              <p:cNvSpPr/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183"/>
              <p:cNvSpPr/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184"/>
              <p:cNvSpPr/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185"/>
              <p:cNvSpPr/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186"/>
              <p:cNvSpPr/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187"/>
              <p:cNvSpPr/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188"/>
              <p:cNvSpPr/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189"/>
              <p:cNvSpPr/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190"/>
              <p:cNvSpPr/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191"/>
              <p:cNvSpPr/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192"/>
              <p:cNvSpPr/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193"/>
              <p:cNvSpPr/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194"/>
              <p:cNvSpPr/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195"/>
              <p:cNvSpPr/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196"/>
              <p:cNvSpPr/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197"/>
              <p:cNvSpPr/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198"/>
              <p:cNvSpPr/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199"/>
              <p:cNvSpPr/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200"/>
              <p:cNvSpPr/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201"/>
              <p:cNvSpPr/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202"/>
              <p:cNvSpPr/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203"/>
              <p:cNvSpPr/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204"/>
              <p:cNvSpPr/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5" name="Freeform 206"/>
            <p:cNvSpPr/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07"/>
            <p:cNvSpPr/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08"/>
            <p:cNvSpPr/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09"/>
            <p:cNvSpPr/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10"/>
            <p:cNvSpPr/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11"/>
            <p:cNvSpPr/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12"/>
            <p:cNvSpPr/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13"/>
            <p:cNvSpPr/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14"/>
            <p:cNvSpPr/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15"/>
            <p:cNvSpPr/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16"/>
            <p:cNvSpPr/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17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18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19"/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20"/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21"/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22"/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23"/>
            <p:cNvSpPr/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24"/>
            <p:cNvSpPr/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25"/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26"/>
            <p:cNvSpPr/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27"/>
            <p:cNvSpPr/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28"/>
            <p:cNvSpPr/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29"/>
            <p:cNvSpPr/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30"/>
            <p:cNvSpPr/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31"/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32"/>
            <p:cNvSpPr/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33"/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34"/>
            <p:cNvSpPr/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35"/>
            <p:cNvSpPr/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36"/>
            <p:cNvSpPr/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37"/>
            <p:cNvSpPr/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38"/>
            <p:cNvSpPr/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39"/>
            <p:cNvSpPr/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40"/>
            <p:cNvSpPr/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41"/>
            <p:cNvSpPr/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42"/>
            <p:cNvSpPr/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43"/>
            <p:cNvSpPr/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44"/>
            <p:cNvSpPr/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45"/>
            <p:cNvSpPr/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46"/>
            <p:cNvSpPr/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47"/>
            <p:cNvSpPr/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48"/>
            <p:cNvSpPr/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49"/>
            <p:cNvSpPr/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50"/>
            <p:cNvSpPr/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1"/>
            <p:cNvSpPr/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52"/>
            <p:cNvSpPr/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53"/>
            <p:cNvSpPr/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54"/>
            <p:cNvSpPr/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55"/>
            <p:cNvSpPr/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56"/>
            <p:cNvSpPr/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57"/>
            <p:cNvSpPr/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58"/>
            <p:cNvSpPr/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59"/>
            <p:cNvSpPr/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60"/>
            <p:cNvSpPr/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61"/>
            <p:cNvSpPr/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62"/>
            <p:cNvSpPr/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63"/>
            <p:cNvSpPr/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64"/>
            <p:cNvSpPr/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65"/>
            <p:cNvSpPr/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66"/>
            <p:cNvSpPr/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67"/>
            <p:cNvSpPr/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68"/>
            <p:cNvSpPr/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69"/>
            <p:cNvSpPr/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70"/>
            <p:cNvSpPr/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71"/>
            <p:cNvSpPr/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72"/>
            <p:cNvSpPr/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73"/>
            <p:cNvSpPr/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74"/>
            <p:cNvSpPr/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75"/>
            <p:cNvSpPr/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76"/>
            <p:cNvSpPr/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77"/>
            <p:cNvSpPr/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78"/>
            <p:cNvSpPr/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79"/>
            <p:cNvSpPr/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80"/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81"/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282"/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283"/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284"/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85"/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86"/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87"/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88"/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89"/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90"/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91"/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92"/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93"/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94"/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95"/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96"/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97"/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98"/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99"/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00"/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301"/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302"/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303"/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304"/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305"/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/>
          <p:cNvSpPr/>
          <p:nvPr/>
        </p:nvSpPr>
        <p:spPr>
          <a:xfrm>
            <a:off x="-2264229" y="3062509"/>
            <a:ext cx="4470406" cy="4470406"/>
          </a:xfrm>
          <a:prstGeom prst="ellipse">
            <a:avLst/>
          </a:prstGeom>
          <a:gradFill flip="none" rotWithShape="1">
            <a:gsLst>
              <a:gs pos="49000">
                <a:srgbClr val="58267E">
                  <a:alpha val="15000"/>
                </a:srgbClr>
              </a:gs>
              <a:gs pos="86000">
                <a:srgbClr val="58267E">
                  <a:alpha val="0"/>
                </a:srgbClr>
              </a:gs>
              <a:gs pos="12000">
                <a:srgbClr val="58267E">
                  <a:alpha val="6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864407" y="4163348"/>
            <a:ext cx="2501594" cy="3693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第一性原理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3857953" y="4097169"/>
            <a:ext cx="4401410" cy="652632"/>
          </a:xfrm>
          <a:prstGeom prst="ellipse">
            <a:avLst/>
          </a:prstGeom>
          <a:noFill/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671898" y="3914935"/>
            <a:ext cx="6773520" cy="1241266"/>
          </a:xfrm>
          <a:prstGeom prst="ellipse">
            <a:avLst/>
          </a:prstGeom>
          <a:noFill/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658527" y="3933171"/>
            <a:ext cx="8800262" cy="1846816"/>
          </a:xfrm>
          <a:prstGeom prst="ellipse">
            <a:avLst/>
          </a:prstGeom>
          <a:gradFill>
            <a:gsLst>
              <a:gs pos="37000">
                <a:srgbClr val="A66BB9">
                  <a:alpha val="0"/>
                </a:srgbClr>
              </a:gs>
              <a:gs pos="100000">
                <a:srgbClr val="A66BB9">
                  <a:alpha val="25000"/>
                </a:srgbClr>
              </a:gs>
            </a:gsLst>
            <a:lin ang="5400000" scaled="1"/>
          </a:gradFill>
          <a:ln w="12700">
            <a:gradFill>
              <a:gsLst>
                <a:gs pos="0">
                  <a:srgbClr val="B88F4D">
                    <a:alpha val="0"/>
                  </a:srgbClr>
                </a:gs>
                <a:gs pos="100000">
                  <a:srgbClr val="B88F4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5290" y="2853316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1）为什么要组织？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381246" y="2138992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2）组织何以成功？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59365" y="2138992"/>
            <a:ext cx="340677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4）组织何时引入技术？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536211" y="2853316"/>
            <a:ext cx="4323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5）人工智能技术如何影响组织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43404" y="1555960"/>
            <a:ext cx="27959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3）何时不再组织？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 flipV="1">
            <a:off x="2412375" y="337561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直接箭头连接符 46"/>
          <p:cNvCxnSpPr/>
          <p:nvPr/>
        </p:nvCxnSpPr>
        <p:spPr>
          <a:xfrm flipV="1">
            <a:off x="3855864" y="276425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箭头连接符 47"/>
          <p:cNvCxnSpPr/>
          <p:nvPr/>
        </p:nvCxnSpPr>
        <p:spPr>
          <a:xfrm flipV="1">
            <a:off x="6041357" y="215299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直接箭头连接符 48"/>
          <p:cNvCxnSpPr/>
          <p:nvPr/>
        </p:nvCxnSpPr>
        <p:spPr>
          <a:xfrm flipV="1">
            <a:off x="8262753" y="276425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直接箭头连接符 49"/>
          <p:cNvCxnSpPr/>
          <p:nvPr/>
        </p:nvCxnSpPr>
        <p:spPr>
          <a:xfrm flipV="1">
            <a:off x="9697752" y="3375610"/>
            <a:ext cx="0" cy="1718159"/>
          </a:xfrm>
          <a:prstGeom prst="straightConnector1">
            <a:avLst/>
          </a:prstGeom>
          <a:noFill/>
          <a:ln w="9525">
            <a:gradFill flip="none" rotWithShape="1">
              <a:gsLst>
                <a:gs pos="0">
                  <a:srgbClr val="A66BB9"/>
                </a:gs>
                <a:gs pos="100000">
                  <a:srgbClr val="0B3774">
                    <a:alpha val="0"/>
                  </a:srgbClr>
                </a:gs>
              </a:gsLst>
              <a:lin ang="16200000" scaled="1"/>
              <a:tileRect/>
            </a:gradFill>
            <a:miter lim="800000"/>
            <a:tailEnd type="triangle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椭圆 23"/>
          <p:cNvSpPr/>
          <p:nvPr/>
        </p:nvSpPr>
        <p:spPr>
          <a:xfrm>
            <a:off x="9869715" y="-711205"/>
            <a:ext cx="4470406" cy="4470406"/>
          </a:xfrm>
          <a:prstGeom prst="ellipse">
            <a:avLst/>
          </a:prstGeom>
          <a:gradFill flip="none" rotWithShape="1">
            <a:gsLst>
              <a:gs pos="49000">
                <a:srgbClr val="58267E">
                  <a:alpha val="15000"/>
                </a:srgbClr>
              </a:gs>
              <a:gs pos="86000">
                <a:srgbClr val="58267E">
                  <a:alpha val="0"/>
                </a:srgbClr>
              </a:gs>
              <a:gs pos="12000">
                <a:srgbClr val="58267E">
                  <a:alpha val="81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96561" y="450243"/>
            <a:ext cx="1198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 dirty="0">
                <a:solidFill>
                  <a:srgbClr val="BD934E"/>
                </a:solidFill>
              </a:rPr>
              <a:t>核心逻辑</a:t>
            </a:r>
            <a:endParaRPr lang="zh-CN" altLang="en-US" sz="2000" dirty="0">
              <a:solidFill>
                <a:srgbClr val="BD934E"/>
              </a:solidFill>
            </a:endParaRPr>
          </a:p>
        </p:txBody>
      </p:sp>
      <p:pic>
        <p:nvPicPr>
          <p:cNvPr id="19" name="图片 18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187634" y="450243"/>
            <a:ext cx="260540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dirty="0">
                <a:solidFill>
                  <a:srgbClr val="BD934E"/>
                </a:solidFill>
              </a:rPr>
              <a:t>Why </a:t>
            </a:r>
            <a:r>
              <a:rPr lang="en-US" altLang="zh-CN" sz="2400" dirty="0">
                <a:solidFill>
                  <a:srgbClr val="BD934E"/>
                </a:solidFill>
              </a:rPr>
              <a:t>Organization</a:t>
            </a:r>
            <a:endParaRPr lang="en-US" altLang="zh-CN" sz="2400" dirty="0">
              <a:solidFill>
                <a:srgbClr val="BD934E"/>
              </a:solidFill>
            </a:endParaRPr>
          </a:p>
        </p:txBody>
      </p:sp>
      <p:pic>
        <p:nvPicPr>
          <p:cNvPr id="12" name="图片 11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8865" y="909955"/>
            <a:ext cx="10210800" cy="5739765"/>
          </a:xfrm>
          <a:prstGeom prst="rect">
            <a:avLst/>
          </a:prstGeom>
        </p:spPr>
        <p:txBody>
          <a:bodyPr>
            <a:noAutofit/>
          </a:bodyPr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endParaRPr lang="en-US" altLang="zh-CN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endParaRPr lang="en-US" altLang="zh-CN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endParaRPr lang="en-US" altLang="zh-CN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r>
              <a:rPr lang="zh-CN" altLang="en-US" sz="3200">
                <a:latin typeface="思源黑体 CN Regular"/>
                <a:ea typeface="思源黑体 CN Regular"/>
              </a:rPr>
              <a:t>理智与情感</a:t>
            </a:r>
            <a:endParaRPr lang="en-US" altLang="zh-CN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endParaRPr lang="en-US" altLang="zh-CN" sz="3200">
              <a:latin typeface="思源黑体 CN Regular"/>
              <a:ea typeface="思源黑体 CN Regular"/>
            </a:endParaRPr>
          </a:p>
          <a:p>
            <a:pPr marL="0" indent="0" algn="l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  <a:tabLst>
                <a:tab pos="198120" algn="l"/>
              </a:tabLst>
            </a:pPr>
            <a:r>
              <a:rPr lang="en-US" altLang="zh-CN" sz="3200">
                <a:latin typeface="思源黑体 CN Regular"/>
                <a:ea typeface="思源黑体 CN Regular"/>
              </a:rPr>
              <a:t>Sense and Sens</a:t>
            </a:r>
            <a:r>
              <a:rPr lang="en-US" altLang="zh-CN" sz="3200">
                <a:latin typeface="思源黑体 CN Regular"/>
                <a:ea typeface="思源黑体 CN Regular"/>
              </a:rPr>
              <a:t>ibility </a:t>
            </a:r>
            <a:endParaRPr lang="en-US" altLang="zh-CN" sz="3200">
              <a:latin typeface="思源黑体 CN Regular"/>
              <a:ea typeface="思源黑体 CN Regular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89230" y="3429000"/>
            <a:ext cx="2404110" cy="673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3200" b="1">
                <a:sym typeface="+mn-ea"/>
              </a:rPr>
              <a:t>“</a:t>
            </a:r>
            <a:r>
              <a:rPr lang="zh-CN" altLang="en-US" sz="3200" b="1">
                <a:sym typeface="+mn-ea"/>
              </a:rPr>
              <a:t>好</a:t>
            </a:r>
            <a:r>
              <a:rPr lang="en-US" altLang="zh-CN" sz="3200" b="1">
                <a:sym typeface="+mn-ea"/>
              </a:rPr>
              <a:t>”</a:t>
            </a:r>
            <a:r>
              <a:rPr lang="zh-CN" altLang="en-US" sz="3200" b="1"/>
              <a:t>组织</a:t>
            </a:r>
            <a:br>
              <a:rPr lang="en-US" altLang="zh-CN" sz="3200" b="1"/>
            </a:br>
            <a:r>
              <a:rPr lang="en-US" altLang="zh-CN" sz="3200" b="1"/>
              <a:t>“</a:t>
            </a:r>
            <a:r>
              <a:rPr lang="zh-CN" altLang="en-US" sz="3200" b="1"/>
              <a:t>坏</a:t>
            </a:r>
            <a:r>
              <a:rPr lang="en-US" altLang="zh-CN" sz="3200" b="1"/>
              <a:t>”</a:t>
            </a:r>
            <a:r>
              <a:rPr lang="zh-CN" altLang="en-US" sz="3200" b="1"/>
              <a:t>组织</a:t>
            </a:r>
            <a:r>
              <a:rPr lang="en-US" altLang="zh-CN" sz="3200" b="1"/>
              <a:t> </a:t>
            </a:r>
            <a:endParaRPr lang="en-US" altLang="zh-CN" sz="3200" b="1"/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 descr="评估组织的五个核心维度"/>
          <p:cNvPicPr>
            <a:picLocks noChangeAspect="1"/>
          </p:cNvPicPr>
          <p:nvPr/>
        </p:nvPicPr>
        <p:blipFill>
          <a:blip r:embed="rId1"/>
          <a:srcRect b="2157"/>
          <a:stretch>
            <a:fillRect/>
          </a:stretch>
        </p:blipFill>
        <p:spPr>
          <a:xfrm>
            <a:off x="3312160" y="-635"/>
            <a:ext cx="7661910" cy="67411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织评估四大核心范式"/>
          <p:cNvPicPr>
            <a:picLocks noChangeAspect="1"/>
          </p:cNvPicPr>
          <p:nvPr/>
        </p:nvPicPr>
        <p:blipFill>
          <a:blip r:embed="rId1"/>
          <a:srcRect b="2538"/>
          <a:stretch>
            <a:fillRect/>
          </a:stretch>
        </p:blipFill>
        <p:spPr>
          <a:xfrm>
            <a:off x="2361565" y="739140"/>
            <a:ext cx="9601835" cy="53803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9230" y="3429000"/>
            <a:ext cx="1930400" cy="673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/>
              <a:t>How/ </a:t>
            </a:r>
            <a:r>
              <a:rPr lang="zh-CN" altLang="en-US" sz="3200" b="1"/>
              <a:t>因</a:t>
            </a:r>
            <a:endParaRPr lang="en-US" altLang="zh-CN" sz="3200" b="1"/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组织评价标准百年演进"/>
          <p:cNvPicPr>
            <a:picLocks noChangeAspect="1"/>
          </p:cNvPicPr>
          <p:nvPr/>
        </p:nvPicPr>
        <p:blipFill>
          <a:blip r:embed="rId1"/>
          <a:srcRect b="2314"/>
          <a:stretch>
            <a:fillRect/>
          </a:stretch>
        </p:blipFill>
        <p:spPr>
          <a:xfrm>
            <a:off x="1983740" y="586105"/>
            <a:ext cx="10147935" cy="56857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9230" y="3429000"/>
            <a:ext cx="1930400" cy="13462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/>
              <a:t>Timing/</a:t>
            </a:r>
            <a:endParaRPr lang="en-US" altLang="zh-CN" sz="3200" b="1"/>
          </a:p>
          <a:p>
            <a:r>
              <a:rPr lang="zh-CN" altLang="en-US" sz="3200" b="1"/>
              <a:t>“</a:t>
            </a:r>
            <a:r>
              <a:rPr lang="zh-CN" altLang="en-US" sz="3200" b="1"/>
              <a:t>势”</a:t>
            </a:r>
            <a:endParaRPr lang="en-US" altLang="zh-CN" sz="3200" b="1"/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组织理论百年演进全景"/>
          <p:cNvPicPr>
            <a:picLocks noChangeAspect="1"/>
          </p:cNvPicPr>
          <p:nvPr/>
        </p:nvPicPr>
        <p:blipFill>
          <a:blip r:embed="rId1"/>
          <a:srcRect b="2658"/>
          <a:stretch>
            <a:fillRect/>
          </a:stretch>
        </p:blipFill>
        <p:spPr>
          <a:xfrm>
            <a:off x="1576070" y="906145"/>
            <a:ext cx="10615930" cy="59518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9230" y="3429000"/>
            <a:ext cx="1386840" cy="13462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3200" b="1"/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总结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515111" y="1435128"/>
            <a:ext cx="9784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BD934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600" dirty="0">
                <a:solidFill>
                  <a:srgbClr val="BD934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道理会骗人，跳过道理，直接讲你的感觉！</a:t>
            </a:r>
            <a:r>
              <a:rPr lang="en-US" altLang="zh-CN" sz="3600" dirty="0">
                <a:solidFill>
                  <a:srgbClr val="BD934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3600" dirty="0">
              <a:solidFill>
                <a:srgbClr val="BD934E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1" name="图片 20" descr="G:\2021\校庆\PPT\logo-08.pnglogo-0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7197349" flipH="1">
            <a:off x="4494838" y="468682"/>
            <a:ext cx="525802" cy="48431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160" y="2483485"/>
            <a:ext cx="5186045" cy="38138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5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5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</Words>
  <Application>WPS 演示</Application>
  <PresentationFormat>宽屏</PresentationFormat>
  <Paragraphs>71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Wingdings</vt:lpstr>
      <vt:lpstr>Times New Roman</vt:lpstr>
      <vt:lpstr>思源黑体 CN Regular</vt:lpstr>
      <vt:lpstr>黑体</vt:lpstr>
      <vt:lpstr>Arial Unicode MS</vt:lpstr>
      <vt:lpstr>Calibri</vt:lpstr>
      <vt:lpstr>Times New Roman</vt:lpstr>
      <vt:lpstr>思源黑体 CN Regular</vt:lpstr>
      <vt:lpstr>方正大黑体_GBK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PC</dc:creator>
  <cp:lastModifiedBy>于君博</cp:lastModifiedBy>
  <cp:revision>245</cp:revision>
  <dcterms:created xsi:type="dcterms:W3CDTF">2026-09-06T13:11:00Z</dcterms:created>
  <dcterms:modified xsi:type="dcterms:W3CDTF">2026-09-07T03:58:29Z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F19C3D8C57C7EF22A4CF8A6ACD96EF79_42</vt:lpwstr>
  </property>
</Properties>
</file>